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2" r:id="rId5"/>
    <p:sldId id="287" r:id="rId6"/>
    <p:sldId id="264" r:id="rId7"/>
    <p:sldId id="265" r:id="rId8"/>
    <p:sldId id="280" r:id="rId9"/>
    <p:sldId id="285" r:id="rId10"/>
    <p:sldId id="28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E65"/>
    <a:srgbClr val="E37222"/>
    <a:srgbClr val="007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55C75B-FB6A-4009-8ADF-C9F0E8E90A93}" v="4" dt="2022-05-17T08:37:42.9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onne Identeg" userId="d27114e7-a57c-4c93-90ef-50b829201ee9" providerId="ADAL" clId="{4555C75B-FB6A-4009-8ADF-C9F0E8E90A93}"/>
    <pc:docChg chg="undo custSel modSld">
      <pc:chgData name="Yvonne Identeg" userId="d27114e7-a57c-4c93-90ef-50b829201ee9" providerId="ADAL" clId="{4555C75B-FB6A-4009-8ADF-C9F0E8E90A93}" dt="2022-05-18T09:15:54.205" v="212" actId="20577"/>
      <pc:docMkLst>
        <pc:docMk/>
      </pc:docMkLst>
      <pc:sldChg chg="modSp mod">
        <pc:chgData name="Yvonne Identeg" userId="d27114e7-a57c-4c93-90ef-50b829201ee9" providerId="ADAL" clId="{4555C75B-FB6A-4009-8ADF-C9F0E8E90A93}" dt="2022-05-17T08:51:01.438" v="199" actId="20577"/>
        <pc:sldMkLst>
          <pc:docMk/>
          <pc:sldMk cId="874304009" sldId="264"/>
        </pc:sldMkLst>
        <pc:spChg chg="mod">
          <ac:chgData name="Yvonne Identeg" userId="d27114e7-a57c-4c93-90ef-50b829201ee9" providerId="ADAL" clId="{4555C75B-FB6A-4009-8ADF-C9F0E8E90A93}" dt="2022-05-17T08:51:01.438" v="199" actId="20577"/>
          <ac:spMkLst>
            <pc:docMk/>
            <pc:sldMk cId="874304009" sldId="264"/>
            <ac:spMk id="2" creationId="{117B1AB6-131C-4CBA-AB8A-10D564B5B229}"/>
          </ac:spMkLst>
        </pc:spChg>
      </pc:sldChg>
      <pc:sldChg chg="modSp mod">
        <pc:chgData name="Yvonne Identeg" userId="d27114e7-a57c-4c93-90ef-50b829201ee9" providerId="ADAL" clId="{4555C75B-FB6A-4009-8ADF-C9F0E8E90A93}" dt="2022-05-17T08:51:23.521" v="211" actId="20577"/>
        <pc:sldMkLst>
          <pc:docMk/>
          <pc:sldMk cId="4171908959" sldId="265"/>
        </pc:sldMkLst>
        <pc:spChg chg="mod">
          <ac:chgData name="Yvonne Identeg" userId="d27114e7-a57c-4c93-90ef-50b829201ee9" providerId="ADAL" clId="{4555C75B-FB6A-4009-8ADF-C9F0E8E90A93}" dt="2022-05-17T08:51:23.521" v="211" actId="20577"/>
          <ac:spMkLst>
            <pc:docMk/>
            <pc:sldMk cId="4171908959" sldId="265"/>
            <ac:spMk id="2" creationId="{FFD762F2-9814-4014-B6D4-D9C7074C5B64}"/>
          </ac:spMkLst>
        </pc:spChg>
      </pc:sldChg>
      <pc:sldChg chg="modSp mod">
        <pc:chgData name="Yvonne Identeg" userId="d27114e7-a57c-4c93-90ef-50b829201ee9" providerId="ADAL" clId="{4555C75B-FB6A-4009-8ADF-C9F0E8E90A93}" dt="2022-05-17T08:37:42.984" v="192" actId="2085"/>
        <pc:sldMkLst>
          <pc:docMk/>
          <pc:sldMk cId="2303157384" sldId="280"/>
        </pc:sldMkLst>
        <pc:spChg chg="mod">
          <ac:chgData name="Yvonne Identeg" userId="d27114e7-a57c-4c93-90ef-50b829201ee9" providerId="ADAL" clId="{4555C75B-FB6A-4009-8ADF-C9F0E8E90A93}" dt="2022-05-10T06:51:27.816" v="171" actId="20577"/>
          <ac:spMkLst>
            <pc:docMk/>
            <pc:sldMk cId="2303157384" sldId="280"/>
            <ac:spMk id="2" creationId="{1D007A59-3CBD-4F8D-9208-BA42C6A8E654}"/>
          </ac:spMkLst>
        </pc:spChg>
        <pc:graphicFrameChg chg="mod">
          <ac:chgData name="Yvonne Identeg" userId="d27114e7-a57c-4c93-90ef-50b829201ee9" providerId="ADAL" clId="{4555C75B-FB6A-4009-8ADF-C9F0E8E90A93}" dt="2022-05-17T08:37:42.984" v="192" actId="2085"/>
          <ac:graphicFrameMkLst>
            <pc:docMk/>
            <pc:sldMk cId="2303157384" sldId="280"/>
            <ac:graphicFrameMk id="7" creationId="{00000000-0008-0000-0300-000005000000}"/>
          </ac:graphicFrameMkLst>
        </pc:graphicFrameChg>
      </pc:sldChg>
      <pc:sldChg chg="modSp mod">
        <pc:chgData name="Yvonne Identeg" userId="d27114e7-a57c-4c93-90ef-50b829201ee9" providerId="ADAL" clId="{4555C75B-FB6A-4009-8ADF-C9F0E8E90A93}" dt="2022-05-16T08:14:13.849" v="191" actId="27918"/>
        <pc:sldMkLst>
          <pc:docMk/>
          <pc:sldMk cId="1183618326" sldId="285"/>
        </pc:sldMkLst>
        <pc:spChg chg="mod">
          <ac:chgData name="Yvonne Identeg" userId="d27114e7-a57c-4c93-90ef-50b829201ee9" providerId="ADAL" clId="{4555C75B-FB6A-4009-8ADF-C9F0E8E90A93}" dt="2022-05-10T08:23:59.456" v="175" actId="6549"/>
          <ac:spMkLst>
            <pc:docMk/>
            <pc:sldMk cId="1183618326" sldId="285"/>
            <ac:spMk id="2" creationId="{AD48F6AE-437E-4D9C-8ED7-5968F965E9F7}"/>
          </ac:spMkLst>
        </pc:spChg>
      </pc:sldChg>
      <pc:sldChg chg="modSp mod">
        <pc:chgData name="Yvonne Identeg" userId="d27114e7-a57c-4c93-90ef-50b829201ee9" providerId="ADAL" clId="{4555C75B-FB6A-4009-8ADF-C9F0E8E90A93}" dt="2022-05-09T12:26:43.418" v="29" actId="20577"/>
        <pc:sldMkLst>
          <pc:docMk/>
          <pc:sldMk cId="92569853" sldId="287"/>
        </pc:sldMkLst>
        <pc:spChg chg="mod">
          <ac:chgData name="Yvonne Identeg" userId="d27114e7-a57c-4c93-90ef-50b829201ee9" providerId="ADAL" clId="{4555C75B-FB6A-4009-8ADF-C9F0E8E90A93}" dt="2022-05-09T12:26:43.418" v="29" actId="20577"/>
          <ac:spMkLst>
            <pc:docMk/>
            <pc:sldMk cId="92569853" sldId="287"/>
            <ac:spMk id="2" creationId="{18BCC497-88E1-4ACC-86B0-7EF972669652}"/>
          </ac:spMkLst>
        </pc:spChg>
      </pc:sldChg>
      <pc:sldChg chg="modSp mod">
        <pc:chgData name="Yvonne Identeg" userId="d27114e7-a57c-4c93-90ef-50b829201ee9" providerId="ADAL" clId="{4555C75B-FB6A-4009-8ADF-C9F0E8E90A93}" dt="2022-05-18T09:15:54.205" v="212" actId="20577"/>
        <pc:sldMkLst>
          <pc:docMk/>
          <pc:sldMk cId="4105127732" sldId="289"/>
        </pc:sldMkLst>
        <pc:spChg chg="mod">
          <ac:chgData name="Yvonne Identeg" userId="d27114e7-a57c-4c93-90ef-50b829201ee9" providerId="ADAL" clId="{4555C75B-FB6A-4009-8ADF-C9F0E8E90A93}" dt="2022-05-09T12:48:52.349" v="146" actId="20577"/>
          <ac:spMkLst>
            <pc:docMk/>
            <pc:sldMk cId="4105127732" sldId="289"/>
            <ac:spMk id="2" creationId="{87ABDAB1-4140-4CD0-825B-9B046FCC520C}"/>
          </ac:spMkLst>
        </pc:spChg>
        <pc:graphicFrameChg chg="modGraphic">
          <ac:chgData name="Yvonne Identeg" userId="d27114e7-a57c-4c93-90ef-50b829201ee9" providerId="ADAL" clId="{4555C75B-FB6A-4009-8ADF-C9F0E8E90A93}" dt="2022-05-18T09:15:54.205" v="212" actId="20577"/>
          <ac:graphicFrameMkLst>
            <pc:docMk/>
            <pc:sldMk cId="4105127732" sldId="289"/>
            <ac:graphicFrameMk id="3" creationId="{7FB0ACA0-C524-4CEB-9A66-009F52044B9E}"/>
          </ac:graphicFrameMkLst>
        </pc:graphicFrameChg>
      </pc:sldChg>
    </pc:docChg>
  </pc:docChgLst>
  <pc:docChgLst>
    <pc:chgData name="Yvonne Identeg" userId="d27114e7-a57c-4c93-90ef-50b829201ee9" providerId="ADAL" clId="{54CF28C1-15E1-4FCF-9383-0BC0B8AFC615}"/>
    <pc:docChg chg="undo custSel addSld delSld modSld">
      <pc:chgData name="Yvonne Identeg" userId="d27114e7-a57c-4c93-90ef-50b829201ee9" providerId="ADAL" clId="{54CF28C1-15E1-4FCF-9383-0BC0B8AFC615}" dt="2021-05-12T07:18:13.477" v="722" actId="14100"/>
      <pc:docMkLst>
        <pc:docMk/>
      </pc:docMkLst>
      <pc:sldChg chg="addSp delSp modSp mod">
        <pc:chgData name="Yvonne Identeg" userId="d27114e7-a57c-4c93-90ef-50b829201ee9" providerId="ADAL" clId="{54CF28C1-15E1-4FCF-9383-0BC0B8AFC615}" dt="2021-05-11T13:09:00.706" v="552" actId="20577"/>
        <pc:sldMkLst>
          <pc:docMk/>
          <pc:sldMk cId="874304009" sldId="264"/>
        </pc:sldMkLst>
        <pc:spChg chg="mod">
          <ac:chgData name="Yvonne Identeg" userId="d27114e7-a57c-4c93-90ef-50b829201ee9" providerId="ADAL" clId="{54CF28C1-15E1-4FCF-9383-0BC0B8AFC615}" dt="2021-05-11T13:09:00.706" v="552" actId="20577"/>
          <ac:spMkLst>
            <pc:docMk/>
            <pc:sldMk cId="874304009" sldId="264"/>
            <ac:spMk id="2" creationId="{117B1AB6-131C-4CBA-AB8A-10D564B5B229}"/>
          </ac:spMkLst>
        </pc:spChg>
        <pc:spChg chg="add del mod">
          <ac:chgData name="Yvonne Identeg" userId="d27114e7-a57c-4c93-90ef-50b829201ee9" providerId="ADAL" clId="{54CF28C1-15E1-4FCF-9383-0BC0B8AFC615}" dt="2021-05-10T10:31:36.204" v="174"/>
          <ac:spMkLst>
            <pc:docMk/>
            <pc:sldMk cId="874304009" sldId="264"/>
            <ac:spMk id="5" creationId="{6237200B-1536-44F7-AFBC-EDA0533A0DB4}"/>
          </ac:spMkLst>
        </pc:spChg>
        <pc:spChg chg="add del mod">
          <ac:chgData name="Yvonne Identeg" userId="d27114e7-a57c-4c93-90ef-50b829201ee9" providerId="ADAL" clId="{54CF28C1-15E1-4FCF-9383-0BC0B8AFC615}" dt="2021-05-10T10:33:29.588" v="181"/>
          <ac:spMkLst>
            <pc:docMk/>
            <pc:sldMk cId="874304009" sldId="264"/>
            <ac:spMk id="8" creationId="{586327A0-BA0E-47FB-8A8B-86BC78FE0543}"/>
          </ac:spMkLst>
        </pc:spChg>
        <pc:graphicFrameChg chg="del">
          <ac:chgData name="Yvonne Identeg" userId="d27114e7-a57c-4c93-90ef-50b829201ee9" providerId="ADAL" clId="{54CF28C1-15E1-4FCF-9383-0BC0B8AFC615}" dt="2021-05-10T10:31:32.125" v="172" actId="478"/>
          <ac:graphicFrameMkLst>
            <pc:docMk/>
            <pc:sldMk cId="874304009" sldId="264"/>
            <ac:graphicFrameMk id="4" creationId="{BAF223FE-83FF-411A-9AD6-1E9FA1CEDFAF}"/>
          </ac:graphicFrameMkLst>
        </pc:graphicFrameChg>
        <pc:graphicFrameChg chg="add del mod">
          <ac:chgData name="Yvonne Identeg" userId="d27114e7-a57c-4c93-90ef-50b829201ee9" providerId="ADAL" clId="{54CF28C1-15E1-4FCF-9383-0BC0B8AFC615}" dt="2021-05-10T10:33:12.969" v="179" actId="478"/>
          <ac:graphicFrameMkLst>
            <pc:docMk/>
            <pc:sldMk cId="874304009" sldId="264"/>
            <ac:graphicFrameMk id="7" creationId="{00000000-0008-0000-0300-000002000000}"/>
          </ac:graphicFrameMkLst>
        </pc:graphicFrameChg>
        <pc:graphicFrameChg chg="add mod">
          <ac:chgData name="Yvonne Identeg" userId="d27114e7-a57c-4c93-90ef-50b829201ee9" providerId="ADAL" clId="{54CF28C1-15E1-4FCF-9383-0BC0B8AFC615}" dt="2021-05-11T12:38:13.117" v="504" actId="207"/>
          <ac:graphicFrameMkLst>
            <pc:docMk/>
            <pc:sldMk cId="874304009" sldId="264"/>
            <ac:graphicFrameMk id="10" creationId="{00000000-0008-0000-0300-000003000000}"/>
          </ac:graphicFrameMkLst>
        </pc:graphicFrameChg>
      </pc:sldChg>
      <pc:sldChg chg="addSp delSp modSp mod">
        <pc:chgData name="Yvonne Identeg" userId="d27114e7-a57c-4c93-90ef-50b829201ee9" providerId="ADAL" clId="{54CF28C1-15E1-4FCF-9383-0BC0B8AFC615}" dt="2021-05-12T07:08:13.332" v="627" actId="6549"/>
        <pc:sldMkLst>
          <pc:docMk/>
          <pc:sldMk cId="4171908959" sldId="265"/>
        </pc:sldMkLst>
        <pc:spChg chg="mod">
          <ac:chgData name="Yvonne Identeg" userId="d27114e7-a57c-4c93-90ef-50b829201ee9" providerId="ADAL" clId="{54CF28C1-15E1-4FCF-9383-0BC0B8AFC615}" dt="2021-05-12T07:08:13.332" v="627" actId="6549"/>
          <ac:spMkLst>
            <pc:docMk/>
            <pc:sldMk cId="4171908959" sldId="265"/>
            <ac:spMk id="2" creationId="{FFD762F2-9814-4014-B6D4-D9C7074C5B64}"/>
          </ac:spMkLst>
        </pc:spChg>
        <pc:spChg chg="add del mod">
          <ac:chgData name="Yvonne Identeg" userId="d27114e7-a57c-4c93-90ef-50b829201ee9" providerId="ADAL" clId="{54CF28C1-15E1-4FCF-9383-0BC0B8AFC615}" dt="2021-05-11T12:39:30.611" v="509" actId="478"/>
          <ac:spMkLst>
            <pc:docMk/>
            <pc:sldMk cId="4171908959" sldId="265"/>
            <ac:spMk id="4" creationId="{B5B239AF-1C7F-409F-A2D1-09851EDE8680}"/>
          </ac:spMkLst>
        </pc:spChg>
        <pc:spChg chg="add del mod">
          <ac:chgData name="Yvonne Identeg" userId="d27114e7-a57c-4c93-90ef-50b829201ee9" providerId="ADAL" clId="{54CF28C1-15E1-4FCF-9383-0BC0B8AFC615}" dt="2021-05-10T10:40:08.823" v="296"/>
          <ac:spMkLst>
            <pc:docMk/>
            <pc:sldMk cId="4171908959" sldId="265"/>
            <ac:spMk id="6" creationId="{2377480B-5C05-4E28-8652-0848C8F3B04C}"/>
          </ac:spMkLst>
        </pc:spChg>
        <pc:graphicFrameChg chg="del">
          <ac:chgData name="Yvonne Identeg" userId="d27114e7-a57c-4c93-90ef-50b829201ee9" providerId="ADAL" clId="{54CF28C1-15E1-4FCF-9383-0BC0B8AFC615}" dt="2021-05-10T10:39:51.481" v="294" actId="478"/>
          <ac:graphicFrameMkLst>
            <pc:docMk/>
            <pc:sldMk cId="4171908959" sldId="265"/>
            <ac:graphicFrameMk id="4" creationId="{00000000-0008-0000-0200-000012000000}"/>
          </ac:graphicFrameMkLst>
        </pc:graphicFrameChg>
        <pc:graphicFrameChg chg="add del mod">
          <ac:chgData name="Yvonne Identeg" userId="d27114e7-a57c-4c93-90ef-50b829201ee9" providerId="ADAL" clId="{54CF28C1-15E1-4FCF-9383-0BC0B8AFC615}" dt="2021-05-11T12:39:51.782" v="512"/>
          <ac:graphicFrameMkLst>
            <pc:docMk/>
            <pc:sldMk cId="4171908959" sldId="265"/>
            <ac:graphicFrameMk id="8" creationId="{00000000-0008-0000-0300-000004000000}"/>
          </ac:graphicFrameMkLst>
        </pc:graphicFrameChg>
      </pc:sldChg>
      <pc:sldChg chg="del mod">
        <pc:chgData name="Yvonne Identeg" userId="d27114e7-a57c-4c93-90ef-50b829201ee9" providerId="ADAL" clId="{54CF28C1-15E1-4FCF-9383-0BC0B8AFC615}" dt="2021-04-26T13:41:34.773" v="62" actId="47"/>
        <pc:sldMkLst>
          <pc:docMk/>
          <pc:sldMk cId="2264305020" sldId="276"/>
        </pc:sldMkLst>
      </pc:sldChg>
      <pc:sldChg chg="addSp delSp modSp mod">
        <pc:chgData name="Yvonne Identeg" userId="d27114e7-a57c-4c93-90ef-50b829201ee9" providerId="ADAL" clId="{54CF28C1-15E1-4FCF-9383-0BC0B8AFC615}" dt="2021-05-11T13:09:41.186" v="557" actId="20577"/>
        <pc:sldMkLst>
          <pc:docMk/>
          <pc:sldMk cId="2303157384" sldId="280"/>
        </pc:sldMkLst>
        <pc:spChg chg="mod">
          <ac:chgData name="Yvonne Identeg" userId="d27114e7-a57c-4c93-90ef-50b829201ee9" providerId="ADAL" clId="{54CF28C1-15E1-4FCF-9383-0BC0B8AFC615}" dt="2021-05-11T13:09:41.186" v="557" actId="20577"/>
          <ac:spMkLst>
            <pc:docMk/>
            <pc:sldMk cId="2303157384" sldId="280"/>
            <ac:spMk id="2" creationId="{1D007A59-3CBD-4F8D-9208-BA42C6A8E654}"/>
          </ac:spMkLst>
        </pc:spChg>
        <pc:spChg chg="add del mod">
          <ac:chgData name="Yvonne Identeg" userId="d27114e7-a57c-4c93-90ef-50b829201ee9" providerId="ADAL" clId="{54CF28C1-15E1-4FCF-9383-0BC0B8AFC615}" dt="2021-05-11T11:30:15.112" v="346"/>
          <ac:spMkLst>
            <pc:docMk/>
            <pc:sldMk cId="2303157384" sldId="280"/>
            <ac:spMk id="5" creationId="{4E6DCC62-E757-4673-8783-41EDC64C5BF5}"/>
          </ac:spMkLst>
        </pc:spChg>
        <pc:graphicFrameChg chg="del">
          <ac:chgData name="Yvonne Identeg" userId="d27114e7-a57c-4c93-90ef-50b829201ee9" providerId="ADAL" clId="{54CF28C1-15E1-4FCF-9383-0BC0B8AFC615}" dt="2021-05-11T11:30:10.656" v="344" actId="478"/>
          <ac:graphicFrameMkLst>
            <pc:docMk/>
            <pc:sldMk cId="2303157384" sldId="280"/>
            <ac:graphicFrameMk id="4" creationId="{00000000-0008-0000-0200-00000E000000}"/>
          </ac:graphicFrameMkLst>
        </pc:graphicFrameChg>
        <pc:graphicFrameChg chg="add mod">
          <ac:chgData name="Yvonne Identeg" userId="d27114e7-a57c-4c93-90ef-50b829201ee9" providerId="ADAL" clId="{54CF28C1-15E1-4FCF-9383-0BC0B8AFC615}" dt="2021-05-11T12:40:28.141" v="515" actId="14100"/>
          <ac:graphicFrameMkLst>
            <pc:docMk/>
            <pc:sldMk cId="2303157384" sldId="280"/>
            <ac:graphicFrameMk id="7" creationId="{00000000-0008-0000-0300-000005000000}"/>
          </ac:graphicFrameMkLst>
        </pc:graphicFrameChg>
      </pc:sldChg>
      <pc:sldChg chg="modSp mod">
        <pc:chgData name="Yvonne Identeg" userId="d27114e7-a57c-4c93-90ef-50b829201ee9" providerId="ADAL" clId="{54CF28C1-15E1-4FCF-9383-0BC0B8AFC615}" dt="2021-05-12T07:18:13.477" v="722" actId="14100"/>
        <pc:sldMkLst>
          <pc:docMk/>
          <pc:sldMk cId="2255855704" sldId="282"/>
        </pc:sldMkLst>
        <pc:spChg chg="mod">
          <ac:chgData name="Yvonne Identeg" userId="d27114e7-a57c-4c93-90ef-50b829201ee9" providerId="ADAL" clId="{54CF28C1-15E1-4FCF-9383-0BC0B8AFC615}" dt="2021-05-12T07:18:13.477" v="722" actId="14100"/>
          <ac:spMkLst>
            <pc:docMk/>
            <pc:sldMk cId="2255855704" sldId="282"/>
            <ac:spMk id="2" creationId="{978441A0-DF63-42F8-BEAC-16B529783479}"/>
          </ac:spMkLst>
        </pc:spChg>
        <pc:spChg chg="mod">
          <ac:chgData name="Yvonne Identeg" userId="d27114e7-a57c-4c93-90ef-50b829201ee9" providerId="ADAL" clId="{54CF28C1-15E1-4FCF-9383-0BC0B8AFC615}" dt="2021-05-12T07:13:46.623" v="713" actId="255"/>
          <ac:spMkLst>
            <pc:docMk/>
            <pc:sldMk cId="2255855704" sldId="282"/>
            <ac:spMk id="3" creationId="{0D91696B-98AF-4F4B-8442-6B199D577959}"/>
          </ac:spMkLst>
        </pc:spChg>
      </pc:sldChg>
      <pc:sldChg chg="addSp delSp modSp mod">
        <pc:chgData name="Yvonne Identeg" userId="d27114e7-a57c-4c93-90ef-50b829201ee9" providerId="ADAL" clId="{54CF28C1-15E1-4FCF-9383-0BC0B8AFC615}" dt="2021-05-11T14:03:17.091" v="560" actId="27918"/>
        <pc:sldMkLst>
          <pc:docMk/>
          <pc:sldMk cId="1183618326" sldId="285"/>
        </pc:sldMkLst>
        <pc:spChg chg="mod">
          <ac:chgData name="Yvonne Identeg" userId="d27114e7-a57c-4c93-90ef-50b829201ee9" providerId="ADAL" clId="{54CF28C1-15E1-4FCF-9383-0BC0B8AFC615}" dt="2021-05-11T12:24:49.368" v="486" actId="255"/>
          <ac:spMkLst>
            <pc:docMk/>
            <pc:sldMk cId="1183618326" sldId="285"/>
            <ac:spMk id="2" creationId="{AD48F6AE-437E-4D9C-8ED7-5968F965E9F7}"/>
          </ac:spMkLst>
        </pc:spChg>
        <pc:spChg chg="add del mod">
          <ac:chgData name="Yvonne Identeg" userId="d27114e7-a57c-4c93-90ef-50b829201ee9" providerId="ADAL" clId="{54CF28C1-15E1-4FCF-9383-0BC0B8AFC615}" dt="2021-05-11T12:22:28.171" v="435"/>
          <ac:spMkLst>
            <pc:docMk/>
            <pc:sldMk cId="1183618326" sldId="285"/>
            <ac:spMk id="5" creationId="{817EEE81-DAC8-4785-A982-2B832242DBB6}"/>
          </ac:spMkLst>
        </pc:spChg>
        <pc:spChg chg="add del mod">
          <ac:chgData name="Yvonne Identeg" userId="d27114e7-a57c-4c93-90ef-50b829201ee9" providerId="ADAL" clId="{54CF28C1-15E1-4FCF-9383-0BC0B8AFC615}" dt="2021-05-11T12:35:51.983" v="496"/>
          <ac:spMkLst>
            <pc:docMk/>
            <pc:sldMk cId="1183618326" sldId="285"/>
            <ac:spMk id="8" creationId="{7A5DADC2-5CE0-417A-9B2A-83A09EA5DB3A}"/>
          </ac:spMkLst>
        </pc:spChg>
        <pc:graphicFrameChg chg="del">
          <ac:chgData name="Yvonne Identeg" userId="d27114e7-a57c-4c93-90ef-50b829201ee9" providerId="ADAL" clId="{54CF28C1-15E1-4FCF-9383-0BC0B8AFC615}" dt="2021-05-11T12:22:20.681" v="433" actId="478"/>
          <ac:graphicFrameMkLst>
            <pc:docMk/>
            <pc:sldMk cId="1183618326" sldId="285"/>
            <ac:graphicFrameMk id="4" creationId="{00000000-0008-0000-0200-00000F000000}"/>
          </ac:graphicFrameMkLst>
        </pc:graphicFrameChg>
        <pc:graphicFrameChg chg="add del mod">
          <ac:chgData name="Yvonne Identeg" userId="d27114e7-a57c-4c93-90ef-50b829201ee9" providerId="ADAL" clId="{54CF28C1-15E1-4FCF-9383-0BC0B8AFC615}" dt="2021-05-11T12:35:45.970" v="494" actId="478"/>
          <ac:graphicFrameMkLst>
            <pc:docMk/>
            <pc:sldMk cId="1183618326" sldId="285"/>
            <ac:graphicFrameMk id="7" creationId="{00000000-0008-0000-0300-000006000000}"/>
          </ac:graphicFrameMkLst>
        </pc:graphicFrameChg>
        <pc:graphicFrameChg chg="add mod">
          <ac:chgData name="Yvonne Identeg" userId="d27114e7-a57c-4c93-90ef-50b829201ee9" providerId="ADAL" clId="{54CF28C1-15E1-4FCF-9383-0BC0B8AFC615}" dt="2021-05-11T13:10:51.568" v="558" actId="113"/>
          <ac:graphicFrameMkLst>
            <pc:docMk/>
            <pc:sldMk cId="1183618326" sldId="285"/>
            <ac:graphicFrameMk id="10" creationId="{00000000-0008-0000-0300-000006000000}"/>
          </ac:graphicFrameMkLst>
        </pc:graphicFrameChg>
      </pc:sldChg>
      <pc:sldChg chg="del">
        <pc:chgData name="Yvonne Identeg" userId="d27114e7-a57c-4c93-90ef-50b829201ee9" providerId="ADAL" clId="{54CF28C1-15E1-4FCF-9383-0BC0B8AFC615}" dt="2021-05-12T07:02:59.738" v="609" actId="47"/>
        <pc:sldMkLst>
          <pc:docMk/>
          <pc:sldMk cId="3857449359" sldId="286"/>
        </pc:sldMkLst>
      </pc:sldChg>
      <pc:sldChg chg="addSp delSp modSp new mod setBg">
        <pc:chgData name="Yvonne Identeg" userId="d27114e7-a57c-4c93-90ef-50b829201ee9" providerId="ADAL" clId="{54CF28C1-15E1-4FCF-9383-0BC0B8AFC615}" dt="2021-05-11T13:08:18.662" v="543" actId="1076"/>
        <pc:sldMkLst>
          <pc:docMk/>
          <pc:sldMk cId="92569853" sldId="287"/>
        </pc:sldMkLst>
        <pc:spChg chg="mod">
          <ac:chgData name="Yvonne Identeg" userId="d27114e7-a57c-4c93-90ef-50b829201ee9" providerId="ADAL" clId="{54CF28C1-15E1-4FCF-9383-0BC0B8AFC615}" dt="2021-05-11T13:08:17.949" v="542" actId="1076"/>
          <ac:spMkLst>
            <pc:docMk/>
            <pc:sldMk cId="92569853" sldId="287"/>
            <ac:spMk id="2" creationId="{18BCC497-88E1-4ACC-86B0-7EF972669652}"/>
          </ac:spMkLst>
        </pc:spChg>
        <pc:spChg chg="del">
          <ac:chgData name="Yvonne Identeg" userId="d27114e7-a57c-4c93-90ef-50b829201ee9" providerId="ADAL" clId="{54CF28C1-15E1-4FCF-9383-0BC0B8AFC615}" dt="2021-04-26T13:30:54.614" v="47"/>
          <ac:spMkLst>
            <pc:docMk/>
            <pc:sldMk cId="92569853" sldId="287"/>
            <ac:spMk id="3" creationId="{7148EE8C-8CB3-40E4-BA18-BF312EFD8FE9}"/>
          </ac:spMkLst>
        </pc:spChg>
        <pc:spChg chg="add">
          <ac:chgData name="Yvonne Identeg" userId="d27114e7-a57c-4c93-90ef-50b829201ee9" providerId="ADAL" clId="{54CF28C1-15E1-4FCF-9383-0BC0B8AFC615}" dt="2021-05-11T13:07:51.963" v="536" actId="26606"/>
          <ac:spMkLst>
            <pc:docMk/>
            <pc:sldMk cId="92569853" sldId="287"/>
            <ac:spMk id="9" creationId="{A5711A0E-A428-4ED1-96CB-33D69FD842E4}"/>
          </ac:spMkLst>
        </pc:spChg>
        <pc:graphicFrameChg chg="add mod">
          <ac:chgData name="Yvonne Identeg" userId="d27114e7-a57c-4c93-90ef-50b829201ee9" providerId="ADAL" clId="{54CF28C1-15E1-4FCF-9383-0BC0B8AFC615}" dt="2021-05-11T13:08:18.662" v="543" actId="1076"/>
          <ac:graphicFrameMkLst>
            <pc:docMk/>
            <pc:sldMk cId="92569853" sldId="287"/>
            <ac:graphicFrameMk id="4" creationId="{16CEBFA4-9B2F-408D-B5E4-86A5DB778F99}"/>
          </ac:graphicFrameMkLst>
        </pc:graphicFrameChg>
      </pc:sldChg>
      <pc:sldChg chg="addSp delSp modSp new del mod">
        <pc:chgData name="Yvonne Identeg" userId="d27114e7-a57c-4c93-90ef-50b829201ee9" providerId="ADAL" clId="{54CF28C1-15E1-4FCF-9383-0BC0B8AFC615}" dt="2021-04-26T13:21:57.243" v="42" actId="47"/>
        <pc:sldMkLst>
          <pc:docMk/>
          <pc:sldMk cId="2322818839" sldId="287"/>
        </pc:sldMkLst>
        <pc:spChg chg="del">
          <ac:chgData name="Yvonne Identeg" userId="d27114e7-a57c-4c93-90ef-50b829201ee9" providerId="ADAL" clId="{54CF28C1-15E1-4FCF-9383-0BC0B8AFC615}" dt="2021-04-26T13:21:52.891" v="41" actId="3680"/>
          <ac:spMkLst>
            <pc:docMk/>
            <pc:sldMk cId="2322818839" sldId="287"/>
            <ac:spMk id="3" creationId="{8293B1F1-9ADA-4665-823A-FAD1AB910D81}"/>
          </ac:spMkLst>
        </pc:spChg>
        <pc:graphicFrameChg chg="add mod ord modGraphic">
          <ac:chgData name="Yvonne Identeg" userId="d27114e7-a57c-4c93-90ef-50b829201ee9" providerId="ADAL" clId="{54CF28C1-15E1-4FCF-9383-0BC0B8AFC615}" dt="2021-04-26T13:21:52.891" v="41" actId="3680"/>
          <ac:graphicFrameMkLst>
            <pc:docMk/>
            <pc:sldMk cId="2322818839" sldId="287"/>
            <ac:graphicFrameMk id="4" creationId="{9D91C1CF-0CFA-4EAD-8A3B-BE385A07584F}"/>
          </ac:graphicFrameMkLst>
        </pc:graphicFrameChg>
      </pc:sldChg>
      <pc:sldChg chg="new del">
        <pc:chgData name="Yvonne Identeg" userId="d27114e7-a57c-4c93-90ef-50b829201ee9" providerId="ADAL" clId="{54CF28C1-15E1-4FCF-9383-0BC0B8AFC615}" dt="2021-05-12T07:02:53.740" v="608" actId="47"/>
        <pc:sldMkLst>
          <pc:docMk/>
          <pc:sldMk cId="3447703132" sldId="288"/>
        </pc:sldMkLst>
      </pc:sldChg>
      <pc:sldChg chg="addSp delSp modSp add mod">
        <pc:chgData name="Yvonne Identeg" userId="d27114e7-a57c-4c93-90ef-50b829201ee9" providerId="ADAL" clId="{54CF28C1-15E1-4FCF-9383-0BC0B8AFC615}" dt="2021-05-12T07:08:44.774" v="629" actId="1076"/>
        <pc:sldMkLst>
          <pc:docMk/>
          <pc:sldMk cId="4105127732" sldId="289"/>
        </pc:sldMkLst>
        <pc:spChg chg="mod">
          <ac:chgData name="Yvonne Identeg" userId="d27114e7-a57c-4c93-90ef-50b829201ee9" providerId="ADAL" clId="{54CF28C1-15E1-4FCF-9383-0BC0B8AFC615}" dt="2021-05-12T07:08:44.774" v="629" actId="1076"/>
          <ac:spMkLst>
            <pc:docMk/>
            <pc:sldMk cId="4105127732" sldId="289"/>
            <ac:spMk id="2" creationId="{87ABDAB1-4140-4CD0-825B-9B046FCC520C}"/>
          </ac:spMkLst>
        </pc:spChg>
        <pc:spChg chg="add del">
          <ac:chgData name="Yvonne Identeg" userId="d27114e7-a57c-4c93-90ef-50b829201ee9" providerId="ADAL" clId="{54CF28C1-15E1-4FCF-9383-0BC0B8AFC615}" dt="2021-05-12T07:02:03.108" v="598" actId="26606"/>
          <ac:spMkLst>
            <pc:docMk/>
            <pc:sldMk cId="4105127732" sldId="289"/>
            <ac:spMk id="125" creationId="{C6FC42E6-6C25-4922-95D2-B97B1E123559}"/>
          </ac:spMkLst>
        </pc:spChg>
        <pc:spChg chg="add del">
          <ac:chgData name="Yvonne Identeg" userId="d27114e7-a57c-4c93-90ef-50b829201ee9" providerId="ADAL" clId="{54CF28C1-15E1-4FCF-9383-0BC0B8AFC615}" dt="2021-05-12T07:02:03.108" v="598" actId="26606"/>
          <ac:spMkLst>
            <pc:docMk/>
            <pc:sldMk cId="4105127732" sldId="289"/>
            <ac:spMk id="127" creationId="{0295F874-A8A5-4A14-8CFC-828968DE64C4}"/>
          </ac:spMkLst>
        </pc:spChg>
        <pc:spChg chg="add">
          <ac:chgData name="Yvonne Identeg" userId="d27114e7-a57c-4c93-90ef-50b829201ee9" providerId="ADAL" clId="{54CF28C1-15E1-4FCF-9383-0BC0B8AFC615}" dt="2021-05-12T07:02:03.108" v="598" actId="26606"/>
          <ac:spMkLst>
            <pc:docMk/>
            <pc:sldMk cId="4105127732" sldId="289"/>
            <ac:spMk id="132" creationId="{C6FC42E6-6C25-4922-95D2-B97B1E123559}"/>
          </ac:spMkLst>
        </pc:spChg>
        <pc:spChg chg="add">
          <ac:chgData name="Yvonne Identeg" userId="d27114e7-a57c-4c93-90ef-50b829201ee9" providerId="ADAL" clId="{54CF28C1-15E1-4FCF-9383-0BC0B8AFC615}" dt="2021-05-12T07:02:03.108" v="598" actId="26606"/>
          <ac:spMkLst>
            <pc:docMk/>
            <pc:sldMk cId="4105127732" sldId="289"/>
            <ac:spMk id="134" creationId="{0295F874-A8A5-4A14-8CFC-828968DE64C4}"/>
          </ac:spMkLst>
        </pc:spChg>
        <pc:spChg chg="del">
          <ac:chgData name="Yvonne Identeg" userId="d27114e7-a57c-4c93-90ef-50b829201ee9" providerId="ADAL" clId="{54CF28C1-15E1-4FCF-9383-0BC0B8AFC615}" dt="2021-05-12T07:00:27.540" v="594" actId="26606"/>
          <ac:spMkLst>
            <pc:docMk/>
            <pc:sldMk cId="4105127732" sldId="289"/>
            <ac:spMk id="183" creationId="{C6FC42E6-6C25-4922-95D2-B97B1E123559}"/>
          </ac:spMkLst>
        </pc:spChg>
        <pc:spChg chg="del">
          <ac:chgData name="Yvonne Identeg" userId="d27114e7-a57c-4c93-90ef-50b829201ee9" providerId="ADAL" clId="{54CF28C1-15E1-4FCF-9383-0BC0B8AFC615}" dt="2021-05-12T07:00:27.540" v="594" actId="26606"/>
          <ac:spMkLst>
            <pc:docMk/>
            <pc:sldMk cId="4105127732" sldId="289"/>
            <ac:spMk id="184" creationId="{0295F874-A8A5-4A14-8CFC-828968DE64C4}"/>
          </ac:spMkLst>
        </pc:spChg>
        <pc:graphicFrameChg chg="mod modGraphic">
          <ac:chgData name="Yvonne Identeg" userId="d27114e7-a57c-4c93-90ef-50b829201ee9" providerId="ADAL" clId="{54CF28C1-15E1-4FCF-9383-0BC0B8AFC615}" dt="2021-05-12T07:02:03.108" v="598" actId="26606"/>
          <ac:graphicFrameMkLst>
            <pc:docMk/>
            <pc:sldMk cId="4105127732" sldId="289"/>
            <ac:graphicFrameMk id="3" creationId="{7FB0ACA0-C524-4CEB-9A66-009F52044B9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snsfiler01.org.bas.se\DFS-Data-01\Gem_dok\Arbio\TMF\2.%20BRANSCH\11.%20STATISTIK,%20MARKNADSDATA\Statistiska%20publikationer\TMF%20Basfakta\Basfakta%202021\Basfakta%202021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snsfiler01.org.bas.se\DFS-Data-01\Gem_dok\Arbio\TMF\2.%20BRANSCH\11.%20STATISTIK,%20MARKNADSDATA\Statistiska%20publikationer\TMF%20Basfakta\Basfakta%202021\Basfakta%202021a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snsfiler01.org.bas.se\DFS-Data-01\Gem_dok\Arbio\TMF\2.%20BRANSCH\11.%20STATISTIK,%20MARKNADSDATA\Statistiska%20publikationer\TMF%20Basfakta\Basfakta%202021\Basfakta%202021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Blad1!$D$4</c:f>
              <c:strCache>
                <c:ptCount val="1"/>
                <c:pt idx="0">
                  <c:v>16.2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86-4ED5-9F9B-3650632CBD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86-4ED5-9F9B-3650632CBD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86-4ED5-9F9B-3650632CBD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B86-4ED5-9F9B-3650632CBD09}"/>
              </c:ext>
            </c:extLst>
          </c:dPt>
          <c:dLbls>
            <c:dLbl>
              <c:idx val="1"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01662292213472"/>
                      <c:h val="0.203132002156578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B86-4ED5-9F9B-3650632CBD09}"/>
                </c:ext>
              </c:extLst>
            </c:dLbl>
            <c:dLbl>
              <c:idx val="2"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77686484841569"/>
                      <c:h val="0.203132002156578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B86-4ED5-9F9B-3650632CBD09}"/>
                </c:ext>
              </c:extLst>
            </c:dLbl>
            <c:dLbl>
              <c:idx val="3"/>
              <c:layout>
                <c:manualLayout>
                  <c:x val="0.2361111111111110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86-4ED5-9F9B-3650632CBD0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Blad1!$C$5:$C$8</c:f>
              <c:strCache>
                <c:ptCount val="4"/>
                <c:pt idx="0">
                  <c:v>Enmansföretag</c:v>
                </c:pt>
                <c:pt idx="1">
                  <c:v>Mikroföretag med 1-9 anställda</c:v>
                </c:pt>
                <c:pt idx="2">
                  <c:v>Små företag med 10-49 anställda</c:v>
                </c:pt>
                <c:pt idx="3">
                  <c:v>Medelstora och stora företag med fler än 50 anställda</c:v>
                </c:pt>
              </c:strCache>
            </c:strRef>
          </c:cat>
          <c:val>
            <c:numRef>
              <c:f>Blad1!$D$5:$D$8</c:f>
              <c:numCache>
                <c:formatCode>General</c:formatCode>
                <c:ptCount val="4"/>
                <c:pt idx="0">
                  <c:v>2506</c:v>
                </c:pt>
                <c:pt idx="1">
                  <c:v>837</c:v>
                </c:pt>
                <c:pt idx="2">
                  <c:v>246</c:v>
                </c:pt>
                <c:pt idx="3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B86-4ED5-9F9B-3650632CBD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367254364943511"/>
          <c:y val="5.2724049490354877E-2"/>
          <c:w val="0.80304243219597571"/>
          <c:h val="0.7497796034446001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7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'3. 16.2 Träindustrin'!$A$10:$E$10</c:f>
              <c:numCache>
                <c:formatCode>0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'3. 16.2 Träindustrin'!$A$11:$E$11</c:f>
              <c:numCache>
                <c:formatCode>#,##0</c:formatCode>
                <c:ptCount val="5"/>
                <c:pt idx="0">
                  <c:v>17683</c:v>
                </c:pt>
                <c:pt idx="1">
                  <c:v>18625</c:v>
                </c:pt>
                <c:pt idx="2">
                  <c:v>18739</c:v>
                </c:pt>
                <c:pt idx="3">
                  <c:v>18195</c:v>
                </c:pt>
                <c:pt idx="4">
                  <c:v>18645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3A-4299-89F4-1AFCB705B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481232424"/>
        <c:axId val="642149824"/>
      </c:barChart>
      <c:catAx>
        <c:axId val="48123242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642149824"/>
        <c:crosses val="autoZero"/>
        <c:auto val="1"/>
        <c:lblAlgn val="ctr"/>
        <c:lblOffset val="100"/>
        <c:noMultiLvlLbl val="0"/>
      </c:catAx>
      <c:valAx>
        <c:axId val="6421498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sv-SE" sz="1800" dirty="0"/>
                  <a:t>Antal anställda</a:t>
                </a:r>
              </a:p>
            </c:rich>
          </c:tx>
          <c:layout>
            <c:manualLayout>
              <c:xMode val="edge"/>
              <c:yMode val="edge"/>
              <c:x val="1.0869565217391304E-2"/>
              <c:y val="0.240741851559576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81232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+mn-lt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68633981175314"/>
          <c:y val="6.1832159357533084E-2"/>
          <c:w val="0.80000348898985818"/>
          <c:h val="0.735075298740583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'3. 16.2 Träindustrin'!$A$25:$E$25</c:f>
              <c:numCache>
                <c:formatCode>0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'3. 16.2 Träindustrin'!$A$26:$E$26</c:f>
              <c:numCache>
                <c:formatCode>#,##0</c:formatCode>
                <c:ptCount val="5"/>
                <c:pt idx="0">
                  <c:v>41321</c:v>
                </c:pt>
                <c:pt idx="1">
                  <c:v>45157</c:v>
                </c:pt>
                <c:pt idx="2">
                  <c:v>46049</c:v>
                </c:pt>
                <c:pt idx="3">
                  <c:v>45104</c:v>
                </c:pt>
                <c:pt idx="4">
                  <c:v>47167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33-489E-8EB7-0CC95F87A7E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202188832"/>
        <c:axId val="202189616"/>
      </c:barChart>
      <c:catAx>
        <c:axId val="2021888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02189616"/>
        <c:crosses val="autoZero"/>
        <c:auto val="1"/>
        <c:lblAlgn val="ctr"/>
        <c:lblOffset val="100"/>
        <c:noMultiLvlLbl val="0"/>
      </c:catAx>
      <c:valAx>
        <c:axId val="202189616"/>
        <c:scaling>
          <c:orientation val="minMax"/>
          <c:max val="5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sv-SE"/>
                  <a:t>Miljoner kronor</a:t>
                </a:r>
              </a:p>
            </c:rich>
          </c:tx>
          <c:layout>
            <c:manualLayout>
              <c:xMode val="edge"/>
              <c:yMode val="edge"/>
              <c:x val="2.0322948761839557E-2"/>
              <c:y val="0.221382250700818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02188832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+mn-lt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655901707938681"/>
          <c:y val="4.9580381942289926E-2"/>
          <c:w val="0.8598177945148161"/>
          <c:h val="0.7785504136888469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'3. 16.2 Träindustrin'!$A$30:$E$30</c:f>
              <c:numCache>
                <c:formatCode>#,##0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'3. 16.2 Träindustrin'!$A$31:$E$31</c:f>
              <c:numCache>
                <c:formatCode>#,##0</c:formatCode>
                <c:ptCount val="5"/>
                <c:pt idx="0">
                  <c:v>7494.893</c:v>
                </c:pt>
                <c:pt idx="1">
                  <c:v>7812.3239999999996</c:v>
                </c:pt>
                <c:pt idx="2">
                  <c:v>8275.8590000000004</c:v>
                </c:pt>
                <c:pt idx="3">
                  <c:v>8042.3969999999999</c:v>
                </c:pt>
                <c:pt idx="4">
                  <c:v>9281.1810000000005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D1-4294-954A-EBD71D9279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02187264"/>
        <c:axId val="202189224"/>
      </c:barChart>
      <c:catAx>
        <c:axId val="202187264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02189224"/>
        <c:crosses val="autoZero"/>
        <c:auto val="1"/>
        <c:lblAlgn val="ctr"/>
        <c:lblOffset val="100"/>
        <c:noMultiLvlLbl val="0"/>
      </c:catAx>
      <c:valAx>
        <c:axId val="202189224"/>
        <c:scaling>
          <c:orientation val="minMax"/>
          <c:max val="1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sv-SE" sz="1800" dirty="0"/>
                  <a:t>Miljoner</a:t>
                </a:r>
                <a:r>
                  <a:rPr lang="sv-SE" sz="1800" baseline="0" dirty="0"/>
                  <a:t> kronor</a:t>
                </a:r>
                <a:endParaRPr lang="sv-SE" sz="1800" dirty="0"/>
              </a:p>
            </c:rich>
          </c:tx>
          <c:layout>
            <c:manualLayout>
              <c:xMode val="edge"/>
              <c:yMode val="edge"/>
              <c:x val="1.0869565217391304E-2"/>
              <c:y val="0.226071842729753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202187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+mn-lt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9487713492335197E-2"/>
          <c:y val="0.12838372932647382"/>
          <c:w val="0.89722726235307548"/>
          <c:h val="0.7102633976772970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'3. 16.2 Träindustrin'!$C$35:$G$35</c:f>
              <c:numCache>
                <c:formatCode>#,##0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'3. 16.2 Träindustrin'!$C$36:$G$36</c:f>
              <c:numCache>
                <c:formatCode>#,##0</c:formatCode>
                <c:ptCount val="5"/>
                <c:pt idx="0">
                  <c:v>12167.314</c:v>
                </c:pt>
                <c:pt idx="1">
                  <c:v>13109.439</c:v>
                </c:pt>
                <c:pt idx="2">
                  <c:v>12891.727999999999</c:v>
                </c:pt>
                <c:pt idx="3">
                  <c:v>12617.482</c:v>
                </c:pt>
                <c:pt idx="4">
                  <c:v>15470.547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47-4A5F-A817-2548489C91F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202190008"/>
        <c:axId val="202188048"/>
      </c:barChart>
      <c:catAx>
        <c:axId val="202190008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2188048"/>
        <c:crosses val="autoZero"/>
        <c:auto val="1"/>
        <c:lblAlgn val="ctr"/>
        <c:lblOffset val="100"/>
        <c:noMultiLvlLbl val="0"/>
      </c:catAx>
      <c:valAx>
        <c:axId val="2021880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2190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055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773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863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306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106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59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531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983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197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242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451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6182A-7BA6-4563-A23D-818613312653}" type="datetimeFigureOut">
              <a:rPr lang="sv-SE" smtClean="0"/>
              <a:t>2022-06-01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39550-36F2-4064-80E5-612C9A709F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185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6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10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" name="Rubrik 1">
            <a:extLst>
              <a:ext uri="{FF2B5EF4-FFF2-40B4-BE49-F238E27FC236}">
                <a16:creationId xmlns:a16="http://schemas.microsoft.com/office/drawing/2014/main" id="{978441A0-DF63-42F8-BEAC-16B529783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9001"/>
            <a:ext cx="9144000" cy="2308607"/>
          </a:xfrm>
        </p:spPr>
        <p:txBody>
          <a:bodyPr>
            <a:normAutofit fontScale="90000"/>
          </a:bodyPr>
          <a:lstStyle/>
          <a:p>
            <a:br>
              <a:rPr lang="sv-SE" b="1" dirty="0">
                <a:latin typeface="Helvetica" pitchFamily="2" charset="0"/>
              </a:rPr>
            </a:br>
            <a:r>
              <a:rPr lang="sv-SE" b="1" dirty="0">
                <a:latin typeface="Helvetica" pitchFamily="2" charset="0"/>
              </a:rPr>
              <a:t>Fakta om träindustrin</a:t>
            </a:r>
            <a:br>
              <a:rPr lang="sv-SE" b="1" dirty="0">
                <a:latin typeface="Helvetica" pitchFamily="2" charset="0"/>
              </a:rPr>
            </a:br>
            <a:endParaRPr lang="sv-SE" b="1" dirty="0">
              <a:latin typeface="Helvetica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D91696B-98AF-4F4B-8442-6B199D577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br>
              <a:rPr lang="sv-SE" dirty="0"/>
            </a:br>
            <a:r>
              <a:rPr lang="sv-SE" sz="1200" dirty="0">
                <a:latin typeface="Helvetica" pitchFamily="2" charset="0"/>
              </a:rPr>
              <a:t>Källa är SCB, SNI 16.2 Träindustri, (exklusive sågade trävaror)</a:t>
            </a:r>
          </a:p>
        </p:txBody>
      </p:sp>
      <p:cxnSp>
        <p:nvCxnSpPr>
          <p:cNvPr id="108" name="Straight Connector 112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5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BCC497-88E1-4ACC-86B0-7EF972669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863" y="954497"/>
            <a:ext cx="10428273" cy="828402"/>
          </a:xfrm>
        </p:spPr>
        <p:txBody>
          <a:bodyPr anchor="ctr">
            <a:normAutofit fontScale="90000"/>
          </a:bodyPr>
          <a:lstStyle/>
          <a:p>
            <a:r>
              <a:rPr lang="sv-SE" sz="2800" b="1" dirty="0">
                <a:latin typeface="Helvetica" pitchFamily="2" charset="0"/>
              </a:rPr>
              <a:t>Träindustrin omfattar 3 662 företag</a:t>
            </a:r>
            <a:br>
              <a:rPr lang="sv-SE" sz="2800" b="1" dirty="0">
                <a:latin typeface="Helvetica" pitchFamily="2" charset="0"/>
              </a:rPr>
            </a:br>
            <a:r>
              <a:rPr lang="sv-SE" sz="1800" dirty="0">
                <a:latin typeface="Helvetica" pitchFamily="2" charset="0"/>
              </a:rPr>
              <a:t>Av 3 662 är 1 083 företag med 1-50 anställda medan 73 är företag med mer än 50 anställda. </a:t>
            </a:r>
            <a:br>
              <a:rPr lang="sv-SE" sz="1800" dirty="0">
                <a:latin typeface="Helvetica" pitchFamily="2" charset="0"/>
              </a:rPr>
            </a:br>
            <a:r>
              <a:rPr lang="sv-SE" sz="1800" dirty="0">
                <a:latin typeface="Helvetica" pitchFamily="2" charset="0"/>
              </a:rPr>
              <a:t>2 506 är enmansföretag utan anställda. Källa: SCB.</a:t>
            </a:r>
            <a:br>
              <a:rPr lang="sv-SE" sz="1800" dirty="0">
                <a:latin typeface="Helvetica" pitchFamily="2" charset="0"/>
              </a:rPr>
            </a:br>
            <a:br>
              <a:rPr lang="sv-SE" sz="1800" dirty="0">
                <a:latin typeface="Helvetica" pitchFamily="2" charset="0"/>
              </a:rPr>
            </a:br>
            <a:endParaRPr lang="sv-SE" sz="1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16CEBFA4-9B2F-408D-B5E4-86A5DB778F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432763"/>
              </p:ext>
            </p:extLst>
          </p:nvPr>
        </p:nvGraphicFramePr>
        <p:xfrm>
          <a:off x="111988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56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7B1AB6-131C-4CBA-AB8A-10D564B5B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Träindustrin har 19 000 anställda i Sverige.</a:t>
            </a:r>
            <a:br>
              <a:rPr lang="sv-SE" sz="2800" b="1" dirty="0"/>
            </a:br>
            <a:r>
              <a:rPr lang="sv-SE" sz="1800" b="1" dirty="0"/>
              <a:t>Källa: SCB.</a:t>
            </a:r>
            <a:endParaRPr lang="sv-SE" sz="1800" dirty="0">
              <a:latin typeface="Helvetica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Platshållare för innehåll 9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533555"/>
              </p:ext>
            </p:extLst>
          </p:nvPr>
        </p:nvGraphicFramePr>
        <p:xfrm>
          <a:off x="870204" y="2400423"/>
          <a:ext cx="9945128" cy="3851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430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D762F2-9814-4014-B6D4-D9C7074C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n-US" sz="1400" b="1" kern="1200" dirty="0">
                <a:latin typeface="Helvetica" pitchFamily="2" charset="0"/>
              </a:rPr>
            </a:br>
            <a:br>
              <a:rPr lang="en-US" sz="1400" b="1" kern="1200" dirty="0">
                <a:latin typeface="Helvetica" pitchFamily="2" charset="0"/>
              </a:rPr>
            </a:br>
            <a:r>
              <a:rPr lang="en-US" sz="3100" b="1" kern="1200" dirty="0">
                <a:latin typeface="Helvetica" pitchFamily="2" charset="0"/>
              </a:rPr>
              <a:t>Det </a:t>
            </a:r>
            <a:r>
              <a:rPr lang="en-US" sz="3100" b="1" kern="1200" dirty="0" err="1">
                <a:latin typeface="Helvetica" pitchFamily="2" charset="0"/>
              </a:rPr>
              <a:t>totala</a:t>
            </a:r>
            <a:r>
              <a:rPr lang="en-US" sz="3100" b="1" kern="1200" dirty="0">
                <a:latin typeface="Helvetica" pitchFamily="2" charset="0"/>
              </a:rPr>
              <a:t> </a:t>
            </a:r>
            <a:r>
              <a:rPr lang="en-US" sz="3100" b="1" kern="1200" dirty="0" err="1">
                <a:latin typeface="Helvetica" pitchFamily="2" charset="0"/>
              </a:rPr>
              <a:t>produktionsvärdet</a:t>
            </a:r>
            <a:r>
              <a:rPr lang="en-US" sz="3100" b="1" kern="1200" dirty="0">
                <a:latin typeface="Helvetica" pitchFamily="2" charset="0"/>
              </a:rPr>
              <a:t> för </a:t>
            </a:r>
            <a:r>
              <a:rPr lang="en-US" sz="3100" b="1" dirty="0" err="1">
                <a:latin typeface="Helvetica" pitchFamily="2" charset="0"/>
              </a:rPr>
              <a:t>träindustrin</a:t>
            </a:r>
            <a:r>
              <a:rPr lang="en-US" sz="3100" b="1" dirty="0">
                <a:latin typeface="Helvetica" pitchFamily="2" charset="0"/>
              </a:rPr>
              <a:t> </a:t>
            </a:r>
            <a:r>
              <a:rPr lang="en-US" sz="3100" b="1" kern="1200" dirty="0" err="1">
                <a:latin typeface="Helvetica" pitchFamily="2" charset="0"/>
              </a:rPr>
              <a:t>är</a:t>
            </a:r>
            <a:r>
              <a:rPr lang="en-US" sz="3100" b="1" kern="1200" dirty="0">
                <a:latin typeface="Helvetica" pitchFamily="2" charset="0"/>
              </a:rPr>
              <a:t> </a:t>
            </a:r>
            <a:br>
              <a:rPr lang="en-US" sz="3100" b="1" dirty="0">
                <a:latin typeface="Helvetica" pitchFamily="2" charset="0"/>
              </a:rPr>
            </a:br>
            <a:r>
              <a:rPr lang="en-US" sz="3100" b="1" kern="1200" dirty="0">
                <a:latin typeface="Helvetica" pitchFamily="2" charset="0"/>
              </a:rPr>
              <a:t>47 </a:t>
            </a:r>
            <a:r>
              <a:rPr lang="en-US" sz="3100" b="1" kern="1200" dirty="0" err="1">
                <a:latin typeface="Helvetica" pitchFamily="2" charset="0"/>
              </a:rPr>
              <a:t>miljarder</a:t>
            </a:r>
            <a:r>
              <a:rPr lang="en-US" sz="3100" b="1" kern="1200" dirty="0">
                <a:latin typeface="Helvetica" pitchFamily="2" charset="0"/>
              </a:rPr>
              <a:t> kronor.</a:t>
            </a:r>
            <a:br>
              <a:rPr lang="en-US" sz="4000" b="1" kern="1200" dirty="0">
                <a:latin typeface="Helvetica" pitchFamily="2" charset="0"/>
              </a:rPr>
            </a:br>
            <a:r>
              <a:rPr lang="en-US" sz="1400" b="1" kern="1200" dirty="0">
                <a:latin typeface="Helvetica" pitchFamily="2" charset="0"/>
              </a:rPr>
              <a:t> </a:t>
            </a:r>
            <a:r>
              <a:rPr lang="en-US" sz="2000" kern="1200" dirty="0" err="1">
                <a:latin typeface="Helvetica" pitchFamily="2" charset="0"/>
              </a:rPr>
              <a:t>Källa</a:t>
            </a:r>
            <a:r>
              <a:rPr lang="en-US" sz="2000" kern="1200" dirty="0">
                <a:latin typeface="Helvetica" pitchFamily="2" charset="0"/>
              </a:rPr>
              <a:t>: SCB</a:t>
            </a:r>
            <a:br>
              <a:rPr lang="en-US" sz="1400" b="1" kern="1200" dirty="0">
                <a:latin typeface="+mj-lt"/>
                <a:ea typeface="+mj-ea"/>
                <a:cs typeface="+mj-cs"/>
              </a:rPr>
            </a:br>
            <a:endParaRPr lang="en-US" sz="14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1BEA0C38-AC3F-4054-B315-D607CC8EC2C0}"/>
              </a:ext>
            </a:extLst>
          </p:cNvPr>
          <p:cNvSpPr/>
          <p:nvPr/>
        </p:nvSpPr>
        <p:spPr>
          <a:xfrm>
            <a:off x="1451578" y="2150379"/>
            <a:ext cx="9603274" cy="586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8" name="Platshållare för innehåll 7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316320"/>
              </p:ext>
            </p:extLst>
          </p:nvPr>
        </p:nvGraphicFramePr>
        <p:xfrm>
          <a:off x="790924" y="2236162"/>
          <a:ext cx="10515600" cy="4015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190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007A59-3CBD-4F8D-9208-BA42C6A8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Sveriges export av trävaror var 9 miljarder kronor 2021 och 17 procent i andel av den totala produktionen (2020).</a:t>
            </a:r>
            <a:br>
              <a:rPr lang="sv-SE" sz="3600" b="1" dirty="0">
                <a:latin typeface="Helvetica" pitchFamily="2" charset="0"/>
              </a:rPr>
            </a:br>
            <a:r>
              <a:rPr lang="sv-SE" sz="1800" dirty="0">
                <a:latin typeface="Helvetica" pitchFamily="2" charset="0"/>
              </a:rPr>
              <a:t>Källa: SCB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126523"/>
              </p:ext>
            </p:extLst>
          </p:nvPr>
        </p:nvGraphicFramePr>
        <p:xfrm>
          <a:off x="838200" y="2124485"/>
          <a:ext cx="10515600" cy="4052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3157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48F6AE-437E-4D9C-8ED7-5968F965E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sv-SE" sz="2800" b="1" dirty="0">
                <a:latin typeface="Helvetica" pitchFamily="2" charset="0"/>
              </a:rPr>
              <a:t>Sveriges import av trävaror uppgår till drygt </a:t>
            </a:r>
            <a:br>
              <a:rPr lang="sv-SE" sz="2800" b="1" dirty="0">
                <a:latin typeface="Helvetica" pitchFamily="2" charset="0"/>
              </a:rPr>
            </a:br>
            <a:r>
              <a:rPr lang="sv-SE" sz="2800" b="1" dirty="0">
                <a:latin typeface="Helvetica" pitchFamily="2" charset="0"/>
              </a:rPr>
              <a:t>15 miljarder kronor.</a:t>
            </a:r>
            <a:br>
              <a:rPr lang="sv-SE" sz="3200" b="1" dirty="0">
                <a:latin typeface="Helvetica" pitchFamily="2" charset="0"/>
              </a:rPr>
            </a:br>
            <a:r>
              <a:rPr lang="sv-SE" sz="1600" dirty="0">
                <a:latin typeface="Helvetica" pitchFamily="2" charset="0"/>
              </a:rPr>
              <a:t>Källa: SCB</a:t>
            </a:r>
            <a:endParaRPr lang="sv-SE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Platshållare för innehåll 9">
            <a:extLst>
              <a:ext uri="{FF2B5EF4-FFF2-40B4-BE49-F238E27FC236}">
                <a16:creationId xmlns:a16="http://schemas.microsoft.com/office/drawing/2014/main" id="{00000000-0008-0000-03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140564"/>
              </p:ext>
            </p:extLst>
          </p:nvPr>
        </p:nvGraphicFramePr>
        <p:xfrm>
          <a:off x="838200" y="1825624"/>
          <a:ext cx="10515600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3618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2" name="Rectangle 131">
            <a:extLst>
              <a:ext uri="{FF2B5EF4-FFF2-40B4-BE49-F238E27FC236}">
                <a16:creationId xmlns:a16="http://schemas.microsoft.com/office/drawing/2014/main" id="{C6FC42E6-6C25-4922-95D2-B97B1E123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295F874-A8A5-4A14-8CFC-828968DE6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754" y="0"/>
            <a:ext cx="4731782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7ABDAB1-4140-4CD0-825B-9B046FCC5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398" y="685799"/>
            <a:ext cx="3985637" cy="350524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Träindustrin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omsätter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totalt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50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miljarder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kronor och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har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över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b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</a:b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19 000 </a:t>
            </a:r>
            <a:r>
              <a:rPr lang="en-US" sz="3100" b="1" kern="1200" dirty="0" err="1">
                <a:solidFill>
                  <a:srgbClr val="595959"/>
                </a:solidFill>
                <a:latin typeface="Helvetica" pitchFamily="2" charset="0"/>
              </a:rPr>
              <a:t>anställda</a:t>
            </a:r>
            <a: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  <a:t>.</a:t>
            </a:r>
            <a:br>
              <a:rPr lang="en-US" sz="3100" b="1" kern="1200" dirty="0">
                <a:solidFill>
                  <a:srgbClr val="595959"/>
                </a:solidFill>
                <a:latin typeface="Helvetica" pitchFamily="2" charset="0"/>
              </a:rPr>
            </a:br>
            <a:r>
              <a:rPr lang="en-US" sz="20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0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Tabellen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visar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fördelningen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för  </a:t>
            </a: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produktgrupperna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inom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</a:t>
            </a:r>
            <a:b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</a:br>
            <a:r>
              <a:rPr lang="en-US" sz="2000" kern="1200" dirty="0" err="1">
                <a:solidFill>
                  <a:srgbClr val="595959"/>
                </a:solidFill>
                <a:latin typeface="Helvetica" pitchFamily="2" charset="0"/>
              </a:rPr>
              <a:t>träindustrin</a:t>
            </a:r>
            <a:r>
              <a:rPr lang="en-US" sz="2000" kern="1200" dirty="0">
                <a:solidFill>
                  <a:srgbClr val="595959"/>
                </a:solidFill>
                <a:latin typeface="Helvetica" pitchFamily="2" charset="0"/>
              </a:rPr>
              <a:t> 2020.</a:t>
            </a:r>
            <a:br>
              <a:rPr lang="en-US" sz="20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</a:br>
            <a:endParaRPr lang="en-US" sz="2000" b="1" kern="1200" dirty="0">
              <a:solidFill>
                <a:srgbClr val="59595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7FB0ACA0-C524-4CEB-9A66-009F52044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065585"/>
              </p:ext>
            </p:extLst>
          </p:nvPr>
        </p:nvGraphicFramePr>
        <p:xfrm>
          <a:off x="5439833" y="685799"/>
          <a:ext cx="6048754" cy="5486402"/>
        </p:xfrm>
        <a:graphic>
          <a:graphicData uri="http://schemas.openxmlformats.org/drawingml/2006/table">
            <a:tbl>
              <a:tblPr firstRow="1" bandRow="1">
                <a:noFill/>
                <a:tableStyleId>{8799B23B-EC83-4686-B30A-512413B5E67A}</a:tableStyleId>
              </a:tblPr>
              <a:tblGrid>
                <a:gridCol w="3458200">
                  <a:extLst>
                    <a:ext uri="{9D8B030D-6E8A-4147-A177-3AD203B41FA5}">
                      <a16:colId xmlns:a16="http://schemas.microsoft.com/office/drawing/2014/main" val="69650171"/>
                    </a:ext>
                  </a:extLst>
                </a:gridCol>
                <a:gridCol w="975858">
                  <a:extLst>
                    <a:ext uri="{9D8B030D-6E8A-4147-A177-3AD203B41FA5}">
                      <a16:colId xmlns:a16="http://schemas.microsoft.com/office/drawing/2014/main" val="2344159913"/>
                    </a:ext>
                  </a:extLst>
                </a:gridCol>
                <a:gridCol w="1614696">
                  <a:extLst>
                    <a:ext uri="{9D8B030D-6E8A-4147-A177-3AD203B41FA5}">
                      <a16:colId xmlns:a16="http://schemas.microsoft.com/office/drawing/2014/main" val="889835497"/>
                    </a:ext>
                  </a:extLst>
                </a:gridCol>
              </a:tblGrid>
              <a:tr h="577989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2020</a:t>
                      </a:r>
                    </a:p>
                  </a:txBody>
                  <a:tcPr marL="0" marR="11212" marT="12614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b="1" u="none" strike="noStrike" cap="none" spc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Antal anställda</a:t>
                      </a:r>
                      <a:endParaRPr lang="sv-SE" sz="1500" b="1" i="0" u="none" strike="noStrike" cap="none" spc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2614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b="1" u="none" strike="noStrike" cap="none" spc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Nettomsättning, mnkr</a:t>
                      </a:r>
                      <a:endParaRPr lang="sv-SE" sz="1500" b="1" i="0" u="none" strike="noStrike" cap="none" spc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2614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631614"/>
                  </a:ext>
                </a:extLst>
              </a:tr>
              <a:tr h="817927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16.210+16.220 tillverkning av faner och träbaserade skivor samt sammansatta parkettgolv</a:t>
                      </a:r>
                      <a:endParaRPr lang="sv-SE" sz="15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1 785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5 372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235403"/>
                  </a:ext>
                </a:extLst>
              </a:tr>
              <a:tr h="584294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16.231 industri för monteringsfärdiga trähus</a:t>
                      </a:r>
                      <a:endParaRPr lang="sv-SE" sz="15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6 785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20 877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864882"/>
                  </a:ext>
                </a:extLst>
              </a:tr>
              <a:tr h="350662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16.232 industri för trädörrar</a:t>
                      </a:r>
                      <a:endParaRPr lang="sv-SE" sz="15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1 572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3 498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240658"/>
                  </a:ext>
                </a:extLst>
              </a:tr>
              <a:tr h="350662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16.233 industri för träfönster</a:t>
                      </a:r>
                      <a:endParaRPr lang="sv-SE" sz="15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2 792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5 145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090370"/>
                  </a:ext>
                </a:extLst>
              </a:tr>
              <a:tr h="584294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16.239 industri för övriga byggnads- och inredningssnickerier</a:t>
                      </a:r>
                      <a:endParaRPr lang="sv-SE" sz="15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2 440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4 730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889820"/>
                  </a:ext>
                </a:extLst>
              </a:tr>
              <a:tr h="350662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16.240 träförpackningsindustri</a:t>
                      </a:r>
                      <a:endParaRPr lang="sv-SE" sz="15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1 689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4 247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111188"/>
                  </a:ext>
                </a:extLst>
              </a:tr>
              <a:tr h="584294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cap="none" spc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16.291 industri för förädlade trädbränslen</a:t>
                      </a:r>
                      <a:endParaRPr lang="sv-SE" sz="1500" b="1" i="0" u="none" strike="noStrike" cap="none" spc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735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4 251</a:t>
                      </a: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09310"/>
                  </a:ext>
                </a:extLst>
              </a:tr>
              <a:tr h="350662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cap="none" spc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16.292 övrig trävaruindustri</a:t>
                      </a:r>
                      <a:endParaRPr lang="sv-SE" sz="1500" b="1" i="0" u="none" strike="noStrike" cap="none" spc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834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1 467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445882"/>
                  </a:ext>
                </a:extLst>
              </a:tr>
              <a:tr h="584294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cap="none" spc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16.293 industri för varor av kork, halm, rotting o.d.</a:t>
                      </a:r>
                      <a:endParaRPr lang="sv-SE" sz="1500" b="1" i="0" u="none" strike="noStrike" cap="none" spc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13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31</a:t>
                      </a:r>
                      <a:endParaRPr lang="sv-SE" sz="15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091583"/>
                  </a:ext>
                </a:extLst>
              </a:tr>
              <a:tr h="350662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b="1" u="none" strike="noStrike" cap="none" spc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Totalt Träindustrin</a:t>
                      </a:r>
                      <a:endParaRPr lang="sv-SE" sz="1500" b="1" i="0" u="none" strike="noStrike" cap="none" spc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18 645</a:t>
                      </a:r>
                      <a:endParaRPr lang="sv-SE" sz="15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5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49 605</a:t>
                      </a:r>
                      <a:endParaRPr lang="sv-SE" sz="15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0" marR="11212" marT="18919" marB="6306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060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12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MF 2013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EE7219"/>
    </a:accent1>
    <a:accent2>
      <a:srgbClr val="F4A66C"/>
    </a:accent2>
    <a:accent3>
      <a:srgbClr val="FCE7D8"/>
    </a:accent3>
    <a:accent4>
      <a:srgbClr val="0078B3"/>
    </a:accent4>
    <a:accent5>
      <a:srgbClr val="7FCFF5"/>
    </a:accent5>
    <a:accent6>
      <a:srgbClr val="8B8D8E"/>
    </a:accent6>
    <a:hlink>
      <a:srgbClr val="007084"/>
    </a:hlink>
    <a:folHlink>
      <a:srgbClr val="95521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TMF 2013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EE7219"/>
    </a:accent1>
    <a:accent2>
      <a:srgbClr val="F4A66C"/>
    </a:accent2>
    <a:accent3>
      <a:srgbClr val="FCE7D8"/>
    </a:accent3>
    <a:accent4>
      <a:srgbClr val="0078B3"/>
    </a:accent4>
    <a:accent5>
      <a:srgbClr val="7FCFF5"/>
    </a:accent5>
    <a:accent6>
      <a:srgbClr val="8B8D8E"/>
    </a:accent6>
    <a:hlink>
      <a:srgbClr val="007084"/>
    </a:hlink>
    <a:folHlink>
      <a:srgbClr val="95521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TMF 2013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EE7219"/>
    </a:accent1>
    <a:accent2>
      <a:srgbClr val="F4A66C"/>
    </a:accent2>
    <a:accent3>
      <a:srgbClr val="FCE7D8"/>
    </a:accent3>
    <a:accent4>
      <a:srgbClr val="0078B3"/>
    </a:accent4>
    <a:accent5>
      <a:srgbClr val="7FCFF5"/>
    </a:accent5>
    <a:accent6>
      <a:srgbClr val="8B8D8E"/>
    </a:accent6>
    <a:hlink>
      <a:srgbClr val="007084"/>
    </a:hlink>
    <a:folHlink>
      <a:srgbClr val="95521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E06BD10B3DF9448931D97C92C04A17" ma:contentTypeVersion="5" ma:contentTypeDescription="Create a new document." ma:contentTypeScope="" ma:versionID="7b75cbbb9e6ebf5f97add6aea2cd848e">
  <xsd:schema xmlns:xsd="http://www.w3.org/2001/XMLSchema" xmlns:xs="http://www.w3.org/2001/XMLSchema" xmlns:p="http://schemas.microsoft.com/office/2006/metadata/properties" xmlns:ns3="b43fe829-d46b-47c7-bfd0-f30e9bba5072" xmlns:ns4="294e98ad-c7aa-46d2-a09e-390b30fc05dd" targetNamespace="http://schemas.microsoft.com/office/2006/metadata/properties" ma:root="true" ma:fieldsID="5095ed8ea948c65897593adf47a49870" ns3:_="" ns4:_="">
    <xsd:import namespace="b43fe829-d46b-47c7-bfd0-f30e9bba5072"/>
    <xsd:import namespace="294e98ad-c7aa-46d2-a09e-390b30fc05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fe829-d46b-47c7-bfd0-f30e9bba50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e98ad-c7aa-46d2-a09e-390b30fc05d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24540B-BB23-4DA5-AAD7-99CB9E561B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3fe829-d46b-47c7-bfd0-f30e9bba5072"/>
    <ds:schemaRef ds:uri="294e98ad-c7aa-46d2-a09e-390b30fc05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3B6A6B-B305-459F-840A-064561039C6C}">
  <ds:schemaRefs>
    <ds:schemaRef ds:uri="294e98ad-c7aa-46d2-a09e-390b30fc05dd"/>
    <ds:schemaRef ds:uri="http://purl.org/dc/elements/1.1/"/>
    <ds:schemaRef ds:uri="http://schemas.microsoft.com/office/2006/metadata/properties"/>
    <ds:schemaRef ds:uri="b43fe829-d46b-47c7-bfd0-f30e9bba507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FC98552-6F3B-46AB-B3A0-4005136897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1359</TotalTime>
  <Words>273</Words>
  <Application>Microsoft Office PowerPoint</Application>
  <PresentationFormat>Bredbild</PresentationFormat>
  <Paragraphs>47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Office Theme</vt:lpstr>
      <vt:lpstr> Fakta om träindustrin </vt:lpstr>
      <vt:lpstr>Träindustrin omfattar 3 662 företag Av 3 662 är 1 083 företag med 1-50 anställda medan 73 är företag med mer än 50 anställda.  2 506 är enmansföretag utan anställda. Källa: SCB.  </vt:lpstr>
      <vt:lpstr>Träindustrin har 19 000 anställda i Sverige. Källa: SCB.</vt:lpstr>
      <vt:lpstr>  Det totala produktionsvärdet för träindustrin är  47 miljarder kronor.  Källa: SCB </vt:lpstr>
      <vt:lpstr>Sveriges export av trävaror var 9 miljarder kronor 2021 och 17 procent i andel av den totala produktionen (2020). Källa: SCB</vt:lpstr>
      <vt:lpstr>Sveriges import av trävaror uppgår till drygt  15 miljarder kronor. Källa: SCB</vt:lpstr>
      <vt:lpstr>Träindustrin omsätter totalt 50 miljarder kronor och har över  19 000 anställda.   Tabellen visar fördelningen för  produktgrupperna inom  träindustrin 2020.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Identeg, Yvonne</dc:creator>
  <cp:lastModifiedBy>Cecilia Uhler</cp:lastModifiedBy>
  <cp:revision>13</cp:revision>
  <dcterms:created xsi:type="dcterms:W3CDTF">2020-11-27T07:39:23Z</dcterms:created>
  <dcterms:modified xsi:type="dcterms:W3CDTF">2022-06-01T07:02:15Z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0x010100B4E06BD10B3DF9448931D97C92C04A17</vt:lpwstr>
  </property>
</Properties>
</file>