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2" r:id="rId5"/>
    <p:sldId id="287" r:id="rId6"/>
    <p:sldId id="264" r:id="rId7"/>
    <p:sldId id="265" r:id="rId8"/>
    <p:sldId id="280" r:id="rId9"/>
    <p:sldId id="285" r:id="rId10"/>
    <p:sldId id="29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onne Identeg" initials="YI" lastIdx="1" clrIdx="0">
    <p:extLst>
      <p:ext uri="{19B8F6BF-5375-455C-9EA6-DF929625EA0E}">
        <p15:presenceInfo xmlns:p15="http://schemas.microsoft.com/office/powerpoint/2012/main" userId="S::yvonne.identeg@tmf.se::d27114e7-a57c-4c93-90ef-50b829201e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E65"/>
    <a:srgbClr val="E37222"/>
    <a:srgbClr val="007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C43C4F-9176-4A5B-9B66-147BA240AB45}" v="7" dt="2022-05-16T08:27:3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Identeg" userId="d27114e7-a57c-4c93-90ef-50b829201ee9" providerId="ADAL" clId="{7E5A6E31-05F7-48B6-BBFA-749C9438444A}"/>
    <pc:docChg chg="undo custSel addSld delSld modSld">
      <pc:chgData name="Yvonne Identeg" userId="d27114e7-a57c-4c93-90ef-50b829201ee9" providerId="ADAL" clId="{7E5A6E31-05F7-48B6-BBFA-749C9438444A}" dt="2021-05-12T07:20:31.402" v="1348" actId="20577"/>
      <pc:docMkLst>
        <pc:docMk/>
      </pc:docMkLst>
      <pc:sldChg chg="addSp delSp modSp mod addCm">
        <pc:chgData name="Yvonne Identeg" userId="d27114e7-a57c-4c93-90ef-50b829201ee9" providerId="ADAL" clId="{7E5A6E31-05F7-48B6-BBFA-749C9438444A}" dt="2021-05-12T07:20:31.402" v="1348" actId="20577"/>
        <pc:sldMkLst>
          <pc:docMk/>
          <pc:sldMk cId="874304009" sldId="264"/>
        </pc:sldMkLst>
        <pc:spChg chg="mod">
          <ac:chgData name="Yvonne Identeg" userId="d27114e7-a57c-4c93-90ef-50b829201ee9" providerId="ADAL" clId="{7E5A6E31-05F7-48B6-BBFA-749C9438444A}" dt="2021-05-12T07:20:31.402" v="1348" actId="20577"/>
          <ac:spMkLst>
            <pc:docMk/>
            <pc:sldMk cId="874304009" sldId="264"/>
            <ac:spMk id="2" creationId="{117B1AB6-131C-4CBA-AB8A-10D564B5B229}"/>
          </ac:spMkLst>
        </pc:spChg>
        <pc:spChg chg="add del mod">
          <ac:chgData name="Yvonne Identeg" userId="d27114e7-a57c-4c93-90ef-50b829201ee9" providerId="ADAL" clId="{7E5A6E31-05F7-48B6-BBFA-749C9438444A}" dt="2021-05-07T11:16:29.142" v="252"/>
          <ac:spMkLst>
            <pc:docMk/>
            <pc:sldMk cId="874304009" sldId="264"/>
            <ac:spMk id="5" creationId="{65D81386-81FD-49AE-A13D-D3F92C91797B}"/>
          </ac:spMkLst>
        </pc:spChg>
        <pc:spChg chg="del">
          <ac:chgData name="Yvonne Identeg" userId="d27114e7-a57c-4c93-90ef-50b829201ee9" providerId="ADAL" clId="{7E5A6E31-05F7-48B6-BBFA-749C9438444A}" dt="2021-05-07T11:29:05.459" v="332" actId="26606"/>
          <ac:spMkLst>
            <pc:docMk/>
            <pc:sldMk cId="874304009" sldId="264"/>
            <ac:spMk id="11" creationId="{A5711A0E-A428-4ED1-96CB-33D69FD842E4}"/>
          </ac:spMkLst>
        </pc:spChg>
        <pc:spChg chg="add">
          <ac:chgData name="Yvonne Identeg" userId="d27114e7-a57c-4c93-90ef-50b829201ee9" providerId="ADAL" clId="{7E5A6E31-05F7-48B6-BBFA-749C9438444A}" dt="2021-05-07T11:29:05.459" v="332" actId="26606"/>
          <ac:spMkLst>
            <pc:docMk/>
            <pc:sldMk cId="874304009" sldId="264"/>
            <ac:spMk id="16" creationId="{A5711A0E-A428-4ED1-96CB-33D69FD842E4}"/>
          </ac:spMkLst>
        </pc:spChg>
        <pc:graphicFrameChg chg="del">
          <ac:chgData name="Yvonne Identeg" userId="d27114e7-a57c-4c93-90ef-50b829201ee9" providerId="ADAL" clId="{7E5A6E31-05F7-48B6-BBFA-749C9438444A}" dt="2021-05-07T11:16:18.437" v="251" actId="478"/>
          <ac:graphicFrameMkLst>
            <pc:docMk/>
            <pc:sldMk cId="874304009" sldId="264"/>
            <ac:graphicFrameMk id="4" creationId="{BAF223FE-83FF-411A-9AD6-1E9FA1CEDFAF}"/>
          </ac:graphicFrameMkLst>
        </pc:graphicFrameChg>
        <pc:graphicFrameChg chg="add mod">
          <ac:chgData name="Yvonne Identeg" userId="d27114e7-a57c-4c93-90ef-50b829201ee9" providerId="ADAL" clId="{7E5A6E31-05F7-48B6-BBFA-749C9438444A}" dt="2021-05-07T11:31:22.988" v="358"/>
          <ac:graphicFrameMkLst>
            <pc:docMk/>
            <pc:sldMk cId="874304009" sldId="264"/>
            <ac:graphicFrameMk id="7" creationId="{00000000-0008-0000-0800-000007000000}"/>
          </ac:graphicFrameMkLst>
        </pc:graphicFrameChg>
      </pc:sldChg>
      <pc:sldChg chg="addSp delSp modSp mod">
        <pc:chgData name="Yvonne Identeg" userId="d27114e7-a57c-4c93-90ef-50b829201ee9" providerId="ADAL" clId="{7E5A6E31-05F7-48B6-BBFA-749C9438444A}" dt="2021-05-10T10:15:01.609" v="1113" actId="113"/>
        <pc:sldMkLst>
          <pc:docMk/>
          <pc:sldMk cId="4171908959" sldId="265"/>
        </pc:sldMkLst>
        <pc:spChg chg="mod">
          <ac:chgData name="Yvonne Identeg" userId="d27114e7-a57c-4c93-90ef-50b829201ee9" providerId="ADAL" clId="{7E5A6E31-05F7-48B6-BBFA-749C9438444A}" dt="2021-05-10T10:15:01.609" v="1113" actId="113"/>
          <ac:spMkLst>
            <pc:docMk/>
            <pc:sldMk cId="4171908959" sldId="265"/>
            <ac:spMk id="2" creationId="{FFD762F2-9814-4014-B6D4-D9C7074C5B64}"/>
          </ac:spMkLst>
        </pc:spChg>
        <pc:spChg chg="add del mod">
          <ac:chgData name="Yvonne Identeg" userId="d27114e7-a57c-4c93-90ef-50b829201ee9" providerId="ADAL" clId="{7E5A6E31-05F7-48B6-BBFA-749C9438444A}" dt="2021-05-07T11:23:24.734" v="306"/>
          <ac:spMkLst>
            <pc:docMk/>
            <pc:sldMk cId="4171908959" sldId="265"/>
            <ac:spMk id="6" creationId="{7CB30924-1CBF-43B9-AC8D-C9203B0E44C0}"/>
          </ac:spMkLst>
        </pc:spChg>
        <pc:spChg chg="add del mod">
          <ac:chgData name="Yvonne Identeg" userId="d27114e7-a57c-4c93-90ef-50b829201ee9" providerId="ADAL" clId="{7E5A6E31-05F7-48B6-BBFA-749C9438444A}" dt="2021-05-07T11:23:30.408" v="308"/>
          <ac:spMkLst>
            <pc:docMk/>
            <pc:sldMk cId="4171908959" sldId="265"/>
            <ac:spMk id="9" creationId="{A9C723BB-2AC9-4F3F-B7F3-6714E9063ABF}"/>
          </ac:spMkLst>
        </pc:spChg>
        <pc:spChg chg="add del mod">
          <ac:chgData name="Yvonne Identeg" userId="d27114e7-a57c-4c93-90ef-50b829201ee9" providerId="ADAL" clId="{7E5A6E31-05F7-48B6-BBFA-749C9438444A}" dt="2021-05-07T11:42:25.526" v="415"/>
          <ac:spMkLst>
            <pc:docMk/>
            <pc:sldMk cId="4171908959" sldId="265"/>
            <ac:spMk id="12" creationId="{D9B168A9-44EC-4220-A223-8D2E51EFB82D}"/>
          </ac:spMkLst>
        </pc:spChg>
        <pc:spChg chg="add del mod">
          <ac:chgData name="Yvonne Identeg" userId="d27114e7-a57c-4c93-90ef-50b829201ee9" providerId="ADAL" clId="{7E5A6E31-05F7-48B6-BBFA-749C9438444A}" dt="2021-05-07T12:06:21.202" v="450"/>
          <ac:spMkLst>
            <pc:docMk/>
            <pc:sldMk cId="4171908959" sldId="265"/>
            <ac:spMk id="14" creationId="{59A84910-8A0D-43F3-A70C-A1EE3DC9AA64}"/>
          </ac:spMkLst>
        </pc:spChg>
        <pc:spChg chg="del">
          <ac:chgData name="Yvonne Identeg" userId="d27114e7-a57c-4c93-90ef-50b829201ee9" providerId="ADAL" clId="{7E5A6E31-05F7-48B6-BBFA-749C9438444A}" dt="2021-05-07T11:29:11.996" v="333" actId="26606"/>
          <ac:spMkLst>
            <pc:docMk/>
            <pc:sldMk cId="4171908959" sldId="265"/>
            <ac:spMk id="51" creationId="{A5711A0E-A428-4ED1-96CB-33D69FD842E4}"/>
          </ac:spMkLst>
        </pc:spChg>
        <pc:spChg chg="add del">
          <ac:chgData name="Yvonne Identeg" userId="d27114e7-a57c-4c93-90ef-50b829201ee9" providerId="ADAL" clId="{7E5A6E31-05F7-48B6-BBFA-749C9438444A}" dt="2021-05-07T12:06:55.394" v="452" actId="26606"/>
          <ac:spMkLst>
            <pc:docMk/>
            <pc:sldMk cId="4171908959" sldId="265"/>
            <ac:spMk id="56" creationId="{A5711A0E-A428-4ED1-96CB-33D69FD842E4}"/>
          </ac:spMkLst>
        </pc:spChg>
        <pc:spChg chg="add">
          <ac:chgData name="Yvonne Identeg" userId="d27114e7-a57c-4c93-90ef-50b829201ee9" providerId="ADAL" clId="{7E5A6E31-05F7-48B6-BBFA-749C9438444A}" dt="2021-05-07T12:06:55.394" v="452" actId="26606"/>
          <ac:spMkLst>
            <pc:docMk/>
            <pc:sldMk cId="4171908959" sldId="265"/>
            <ac:spMk id="61" creationId="{A5711A0E-A428-4ED1-96CB-33D69FD842E4}"/>
          </ac:spMkLst>
        </pc:spChg>
        <pc:graphicFrameChg chg="del">
          <ac:chgData name="Yvonne Identeg" userId="d27114e7-a57c-4c93-90ef-50b829201ee9" providerId="ADAL" clId="{7E5A6E31-05F7-48B6-BBFA-749C9438444A}" dt="2021-05-07T11:23:16.646" v="305" actId="478"/>
          <ac:graphicFrameMkLst>
            <pc:docMk/>
            <pc:sldMk cId="4171908959" sldId="265"/>
            <ac:graphicFrameMk id="4" creationId="{00000000-0008-0000-0200-000012000000}"/>
          </ac:graphicFrameMkLst>
        </pc:graphicFrameChg>
        <pc:graphicFrameChg chg="add del mod">
          <ac:chgData name="Yvonne Identeg" userId="d27114e7-a57c-4c93-90ef-50b829201ee9" providerId="ADAL" clId="{7E5A6E31-05F7-48B6-BBFA-749C9438444A}" dt="2021-05-07T11:42:17.019" v="414" actId="478"/>
          <ac:graphicFrameMkLst>
            <pc:docMk/>
            <pc:sldMk cId="4171908959" sldId="265"/>
            <ac:graphicFrameMk id="11" creationId="{00000000-0008-0000-0800-000005000000}"/>
          </ac:graphicFrameMkLst>
        </pc:graphicFrameChg>
        <pc:graphicFrameChg chg="add del mod">
          <ac:chgData name="Yvonne Identeg" userId="d27114e7-a57c-4c93-90ef-50b829201ee9" providerId="ADAL" clId="{7E5A6E31-05F7-48B6-BBFA-749C9438444A}" dt="2021-05-07T12:06:02.015" v="449" actId="478"/>
          <ac:graphicFrameMkLst>
            <pc:docMk/>
            <pc:sldMk cId="4171908959" sldId="265"/>
            <ac:graphicFrameMk id="15" creationId="{00000000-0008-0000-0800-000004000000}"/>
          </ac:graphicFrameMkLst>
        </pc:graphicFrameChg>
        <pc:graphicFrameChg chg="add mod">
          <ac:chgData name="Yvonne Identeg" userId="d27114e7-a57c-4c93-90ef-50b829201ee9" providerId="ADAL" clId="{7E5A6E31-05F7-48B6-BBFA-749C9438444A}" dt="2021-05-07T12:09:57.213" v="485"/>
          <ac:graphicFrameMkLst>
            <pc:docMk/>
            <pc:sldMk cId="4171908959" sldId="265"/>
            <ac:graphicFrameMk id="18" creationId="{00000000-0008-0000-0800-000005000000}"/>
          </ac:graphicFrameMkLst>
        </pc:graphicFrameChg>
        <pc:picChg chg="add del mod">
          <ac:chgData name="Yvonne Identeg" userId="d27114e7-a57c-4c93-90ef-50b829201ee9" providerId="ADAL" clId="{7E5A6E31-05F7-48B6-BBFA-749C9438444A}" dt="2021-05-07T11:23:26.764" v="307" actId="478"/>
          <ac:picMkLst>
            <pc:docMk/>
            <pc:sldMk cId="4171908959" sldId="265"/>
            <ac:picMk id="7" creationId="{3A9E12A3-9EC0-4A58-9405-30F588F8948A}"/>
          </ac:picMkLst>
        </pc:picChg>
      </pc:sldChg>
      <pc:sldChg chg="addSp delSp modSp mod">
        <pc:chgData name="Yvonne Identeg" userId="d27114e7-a57c-4c93-90ef-50b829201ee9" providerId="ADAL" clId="{7E5A6E31-05F7-48B6-BBFA-749C9438444A}" dt="2021-05-10T10:14:14.857" v="1104" actId="255"/>
        <pc:sldMkLst>
          <pc:docMk/>
          <pc:sldMk cId="2303157384" sldId="280"/>
        </pc:sldMkLst>
        <pc:spChg chg="mod">
          <ac:chgData name="Yvonne Identeg" userId="d27114e7-a57c-4c93-90ef-50b829201ee9" providerId="ADAL" clId="{7E5A6E31-05F7-48B6-BBFA-749C9438444A}" dt="2021-05-10T10:14:14.857" v="1104" actId="255"/>
          <ac:spMkLst>
            <pc:docMk/>
            <pc:sldMk cId="2303157384" sldId="280"/>
            <ac:spMk id="2" creationId="{1D007A59-3CBD-4F8D-9208-BA42C6A8E654}"/>
          </ac:spMkLst>
        </pc:spChg>
        <pc:spChg chg="add del mod">
          <ac:chgData name="Yvonne Identeg" userId="d27114e7-a57c-4c93-90ef-50b829201ee9" providerId="ADAL" clId="{7E5A6E31-05F7-48B6-BBFA-749C9438444A}" dt="2021-05-07T11:50:47.586" v="438"/>
          <ac:spMkLst>
            <pc:docMk/>
            <pc:sldMk cId="2303157384" sldId="280"/>
            <ac:spMk id="5" creationId="{38B9519C-C0DC-4B7B-A0B4-AD719AB231F1}"/>
          </ac:spMkLst>
        </pc:spChg>
        <pc:spChg chg="del">
          <ac:chgData name="Yvonne Identeg" userId="d27114e7-a57c-4c93-90ef-50b829201ee9" providerId="ADAL" clId="{7E5A6E31-05F7-48B6-BBFA-749C9438444A}" dt="2021-05-07T12:10:34.644" v="507" actId="26606"/>
          <ac:spMkLst>
            <pc:docMk/>
            <pc:sldMk cId="2303157384" sldId="280"/>
            <ac:spMk id="9" creationId="{A5711A0E-A428-4ED1-96CB-33D69FD842E4}"/>
          </ac:spMkLst>
        </pc:spChg>
        <pc:spChg chg="add del">
          <ac:chgData name="Yvonne Identeg" userId="d27114e7-a57c-4c93-90ef-50b829201ee9" providerId="ADAL" clId="{7E5A6E31-05F7-48B6-BBFA-749C9438444A}" dt="2021-05-07T12:11:07.191" v="534" actId="26606"/>
          <ac:spMkLst>
            <pc:docMk/>
            <pc:sldMk cId="2303157384" sldId="280"/>
            <ac:spMk id="14" creationId="{A5711A0E-A428-4ED1-96CB-33D69FD842E4}"/>
          </ac:spMkLst>
        </pc:spChg>
        <pc:spChg chg="add">
          <ac:chgData name="Yvonne Identeg" userId="d27114e7-a57c-4c93-90ef-50b829201ee9" providerId="ADAL" clId="{7E5A6E31-05F7-48B6-BBFA-749C9438444A}" dt="2021-05-07T12:11:07.191" v="534" actId="26606"/>
          <ac:spMkLst>
            <pc:docMk/>
            <pc:sldMk cId="2303157384" sldId="280"/>
            <ac:spMk id="16" creationId="{A5711A0E-A428-4ED1-96CB-33D69FD842E4}"/>
          </ac:spMkLst>
        </pc:spChg>
        <pc:spChg chg="add del">
          <ac:chgData name="Yvonne Identeg" userId="d27114e7-a57c-4c93-90ef-50b829201ee9" providerId="ADAL" clId="{7E5A6E31-05F7-48B6-BBFA-749C9438444A}" dt="2021-05-07T12:11:06.288" v="531" actId="26606"/>
          <ac:spMkLst>
            <pc:docMk/>
            <pc:sldMk cId="2303157384" sldId="280"/>
            <ac:spMk id="19" creationId="{A5711A0E-A428-4ED1-96CB-33D69FD842E4}"/>
          </ac:spMkLst>
        </pc:spChg>
        <pc:graphicFrameChg chg="del">
          <ac:chgData name="Yvonne Identeg" userId="d27114e7-a57c-4c93-90ef-50b829201ee9" providerId="ADAL" clId="{7E5A6E31-05F7-48B6-BBFA-749C9438444A}" dt="2021-05-07T11:50:42.388" v="437" actId="478"/>
          <ac:graphicFrameMkLst>
            <pc:docMk/>
            <pc:sldMk cId="2303157384" sldId="280"/>
            <ac:graphicFrameMk id="4" creationId="{00000000-0008-0000-0200-00000E000000}"/>
          </ac:graphicFrameMkLst>
        </pc:graphicFrameChg>
        <pc:graphicFrameChg chg="add mod">
          <ac:chgData name="Yvonne Identeg" userId="d27114e7-a57c-4c93-90ef-50b829201ee9" providerId="ADAL" clId="{7E5A6E31-05F7-48B6-BBFA-749C9438444A}" dt="2021-05-07T12:17:40.257" v="1032" actId="14100"/>
          <ac:graphicFrameMkLst>
            <pc:docMk/>
            <pc:sldMk cId="2303157384" sldId="280"/>
            <ac:graphicFrameMk id="7" creationId="{00000000-0008-0000-0800-000004000000}"/>
          </ac:graphicFrameMkLst>
        </pc:graphicFrameChg>
      </pc:sldChg>
      <pc:sldChg chg="modSp mod">
        <pc:chgData name="Yvonne Identeg" userId="d27114e7-a57c-4c93-90ef-50b829201ee9" providerId="ADAL" clId="{7E5A6E31-05F7-48B6-BBFA-749C9438444A}" dt="2021-05-12T07:18:48.536" v="1341" actId="14100"/>
        <pc:sldMkLst>
          <pc:docMk/>
          <pc:sldMk cId="2255855704" sldId="282"/>
        </pc:sldMkLst>
        <pc:spChg chg="mod">
          <ac:chgData name="Yvonne Identeg" userId="d27114e7-a57c-4c93-90ef-50b829201ee9" providerId="ADAL" clId="{7E5A6E31-05F7-48B6-BBFA-749C9438444A}" dt="2021-05-12T07:18:48.536" v="1341" actId="14100"/>
          <ac:spMkLst>
            <pc:docMk/>
            <pc:sldMk cId="2255855704" sldId="282"/>
            <ac:spMk id="2" creationId="{978441A0-DF63-42F8-BEAC-16B529783479}"/>
          </ac:spMkLst>
        </pc:spChg>
        <pc:spChg chg="mod">
          <ac:chgData name="Yvonne Identeg" userId="d27114e7-a57c-4c93-90ef-50b829201ee9" providerId="ADAL" clId="{7E5A6E31-05F7-48B6-BBFA-749C9438444A}" dt="2021-05-12T07:14:11.915" v="1336" actId="255"/>
          <ac:spMkLst>
            <pc:docMk/>
            <pc:sldMk cId="2255855704" sldId="282"/>
            <ac:spMk id="3" creationId="{0D91696B-98AF-4F4B-8442-6B199D577959}"/>
          </ac:spMkLst>
        </pc:spChg>
      </pc:sldChg>
      <pc:sldChg chg="addSp delSp modSp mod">
        <pc:chgData name="Yvonne Identeg" userId="d27114e7-a57c-4c93-90ef-50b829201ee9" providerId="ADAL" clId="{7E5A6E31-05F7-48B6-BBFA-749C9438444A}" dt="2021-05-12T07:09:41.743" v="1334" actId="20577"/>
        <pc:sldMkLst>
          <pc:docMk/>
          <pc:sldMk cId="1183618326" sldId="285"/>
        </pc:sldMkLst>
        <pc:spChg chg="mod">
          <ac:chgData name="Yvonne Identeg" userId="d27114e7-a57c-4c93-90ef-50b829201ee9" providerId="ADAL" clId="{7E5A6E31-05F7-48B6-BBFA-749C9438444A}" dt="2021-05-12T07:09:41.743" v="1334" actId="20577"/>
          <ac:spMkLst>
            <pc:docMk/>
            <pc:sldMk cId="1183618326" sldId="285"/>
            <ac:spMk id="2" creationId="{AD48F6AE-437E-4D9C-8ED7-5968F965E9F7}"/>
          </ac:spMkLst>
        </pc:spChg>
        <pc:spChg chg="add del mod">
          <ac:chgData name="Yvonne Identeg" userId="d27114e7-a57c-4c93-90ef-50b829201ee9" providerId="ADAL" clId="{7E5A6E31-05F7-48B6-BBFA-749C9438444A}" dt="2021-05-10T10:07:09.678" v="1090"/>
          <ac:spMkLst>
            <pc:docMk/>
            <pc:sldMk cId="1183618326" sldId="285"/>
            <ac:spMk id="5" creationId="{3F446D6D-36C8-4152-8ADF-CA29A0467E96}"/>
          </ac:spMkLst>
        </pc:spChg>
        <pc:spChg chg="del">
          <ac:chgData name="Yvonne Identeg" userId="d27114e7-a57c-4c93-90ef-50b829201ee9" providerId="ADAL" clId="{7E5A6E31-05F7-48B6-BBFA-749C9438444A}" dt="2021-05-10T10:14:23.036" v="1105" actId="26606"/>
          <ac:spMkLst>
            <pc:docMk/>
            <pc:sldMk cId="1183618326" sldId="285"/>
            <ac:spMk id="9" creationId="{A5711A0E-A428-4ED1-96CB-33D69FD842E4}"/>
          </ac:spMkLst>
        </pc:spChg>
        <pc:spChg chg="add">
          <ac:chgData name="Yvonne Identeg" userId="d27114e7-a57c-4c93-90ef-50b829201ee9" providerId="ADAL" clId="{7E5A6E31-05F7-48B6-BBFA-749C9438444A}" dt="2021-05-10T10:14:23.036" v="1105" actId="26606"/>
          <ac:spMkLst>
            <pc:docMk/>
            <pc:sldMk cId="1183618326" sldId="285"/>
            <ac:spMk id="14" creationId="{A5711A0E-A428-4ED1-96CB-33D69FD842E4}"/>
          </ac:spMkLst>
        </pc:spChg>
        <pc:graphicFrameChg chg="del">
          <ac:chgData name="Yvonne Identeg" userId="d27114e7-a57c-4c93-90ef-50b829201ee9" providerId="ADAL" clId="{7E5A6E31-05F7-48B6-BBFA-749C9438444A}" dt="2021-05-10T10:07:02.341" v="1088" actId="478"/>
          <ac:graphicFrameMkLst>
            <pc:docMk/>
            <pc:sldMk cId="1183618326" sldId="285"/>
            <ac:graphicFrameMk id="4" creationId="{00000000-0008-0000-0200-00000F000000}"/>
          </ac:graphicFrameMkLst>
        </pc:graphicFrameChg>
        <pc:graphicFrameChg chg="add mod">
          <ac:chgData name="Yvonne Identeg" userId="d27114e7-a57c-4c93-90ef-50b829201ee9" providerId="ADAL" clId="{7E5A6E31-05F7-48B6-BBFA-749C9438444A}" dt="2021-05-11T12:42:21.975" v="1137" actId="14100"/>
          <ac:graphicFrameMkLst>
            <pc:docMk/>
            <pc:sldMk cId="1183618326" sldId="285"/>
            <ac:graphicFrameMk id="7" creationId="{00000000-0008-0000-0800-000006000000}"/>
          </ac:graphicFrameMkLst>
        </pc:graphicFrameChg>
      </pc:sldChg>
      <pc:sldChg chg="addSp delSp modSp del mod">
        <pc:chgData name="Yvonne Identeg" userId="d27114e7-a57c-4c93-90ef-50b829201ee9" providerId="ADAL" clId="{7E5A6E31-05F7-48B6-BBFA-749C9438444A}" dt="2021-05-12T06:54:32.563" v="1309" actId="47"/>
        <pc:sldMkLst>
          <pc:docMk/>
          <pc:sldMk cId="3857449359" sldId="286"/>
        </pc:sldMkLst>
        <pc:spChg chg="mod">
          <ac:chgData name="Yvonne Identeg" userId="d27114e7-a57c-4c93-90ef-50b829201ee9" providerId="ADAL" clId="{7E5A6E31-05F7-48B6-BBFA-749C9438444A}" dt="2021-05-12T06:51:26.598" v="1223" actId="26606"/>
          <ac:spMkLst>
            <pc:docMk/>
            <pc:sldMk cId="3857449359" sldId="286"/>
            <ac:spMk id="2" creationId="{87ABDAB1-4140-4CD0-825B-9B046FCC520C}"/>
          </ac:spMkLst>
        </pc:spChg>
        <pc:spChg chg="del">
          <ac:chgData name="Yvonne Identeg" userId="d27114e7-a57c-4c93-90ef-50b829201ee9" providerId="ADAL" clId="{7E5A6E31-05F7-48B6-BBFA-749C9438444A}" dt="2021-05-12T06:51:26.598" v="1223" actId="26606"/>
          <ac:spMkLst>
            <pc:docMk/>
            <pc:sldMk cId="3857449359" sldId="286"/>
            <ac:spMk id="121" creationId="{C6FC42E6-6C25-4922-95D2-B97B1E123559}"/>
          </ac:spMkLst>
        </pc:spChg>
        <pc:spChg chg="del">
          <ac:chgData name="Yvonne Identeg" userId="d27114e7-a57c-4c93-90ef-50b829201ee9" providerId="ADAL" clId="{7E5A6E31-05F7-48B6-BBFA-749C9438444A}" dt="2021-05-12T06:51:26.598" v="1223" actId="26606"/>
          <ac:spMkLst>
            <pc:docMk/>
            <pc:sldMk cId="3857449359" sldId="286"/>
            <ac:spMk id="124" creationId="{0295F874-A8A5-4A14-8CFC-828968DE64C4}"/>
          </ac:spMkLst>
        </pc:spChg>
        <pc:spChg chg="add">
          <ac:chgData name="Yvonne Identeg" userId="d27114e7-a57c-4c93-90ef-50b829201ee9" providerId="ADAL" clId="{7E5A6E31-05F7-48B6-BBFA-749C9438444A}" dt="2021-05-12T06:51:26.598" v="1223" actId="26606"/>
          <ac:spMkLst>
            <pc:docMk/>
            <pc:sldMk cId="3857449359" sldId="286"/>
            <ac:spMk id="129" creationId="{C6FC42E6-6C25-4922-95D2-B97B1E123559}"/>
          </ac:spMkLst>
        </pc:spChg>
        <pc:spChg chg="add">
          <ac:chgData name="Yvonne Identeg" userId="d27114e7-a57c-4c93-90ef-50b829201ee9" providerId="ADAL" clId="{7E5A6E31-05F7-48B6-BBFA-749C9438444A}" dt="2021-05-12T06:51:26.598" v="1223" actId="26606"/>
          <ac:spMkLst>
            <pc:docMk/>
            <pc:sldMk cId="3857449359" sldId="286"/>
            <ac:spMk id="131" creationId="{0295F874-A8A5-4A14-8CFC-828968DE64C4}"/>
          </ac:spMkLst>
        </pc:spChg>
        <pc:graphicFrameChg chg="del modGraphic">
          <ac:chgData name="Yvonne Identeg" userId="d27114e7-a57c-4c93-90ef-50b829201ee9" providerId="ADAL" clId="{7E5A6E31-05F7-48B6-BBFA-749C9438444A}" dt="2021-05-12T06:50:28.182" v="1213" actId="478"/>
          <ac:graphicFrameMkLst>
            <pc:docMk/>
            <pc:sldMk cId="3857449359" sldId="286"/>
            <ac:graphicFrameMk id="61" creationId="{819EA01E-2360-4D52-B52C-0CAFCF511603}"/>
          </ac:graphicFrameMkLst>
        </pc:graphicFrameChg>
        <pc:picChg chg="add mod">
          <ac:chgData name="Yvonne Identeg" userId="d27114e7-a57c-4c93-90ef-50b829201ee9" providerId="ADAL" clId="{7E5A6E31-05F7-48B6-BBFA-749C9438444A}" dt="2021-05-12T06:51:51.256" v="1227" actId="14100"/>
          <ac:picMkLst>
            <pc:docMk/>
            <pc:sldMk cId="3857449359" sldId="286"/>
            <ac:picMk id="6" creationId="{2D6FA403-8226-4700-9FD7-F9E33E5BBCEA}"/>
          </ac:picMkLst>
        </pc:picChg>
      </pc:sldChg>
      <pc:sldChg chg="addSp modSp mod setBg">
        <pc:chgData name="Yvonne Identeg" userId="d27114e7-a57c-4c93-90ef-50b829201ee9" providerId="ADAL" clId="{7E5A6E31-05F7-48B6-BBFA-749C9438444A}" dt="2021-05-11T13:04:52.542" v="1188" actId="27918"/>
        <pc:sldMkLst>
          <pc:docMk/>
          <pc:sldMk cId="92569853" sldId="287"/>
        </pc:sldMkLst>
        <pc:spChg chg="mod">
          <ac:chgData name="Yvonne Identeg" userId="d27114e7-a57c-4c93-90ef-50b829201ee9" providerId="ADAL" clId="{7E5A6E31-05F7-48B6-BBFA-749C9438444A}" dt="2021-05-11T13:01:05.206" v="1152" actId="20577"/>
          <ac:spMkLst>
            <pc:docMk/>
            <pc:sldMk cId="92569853" sldId="287"/>
            <ac:spMk id="2" creationId="{18BCC497-88E1-4ACC-86B0-7EF972669652}"/>
          </ac:spMkLst>
        </pc:spChg>
        <pc:spChg chg="add">
          <ac:chgData name="Yvonne Identeg" userId="d27114e7-a57c-4c93-90ef-50b829201ee9" providerId="ADAL" clId="{7E5A6E31-05F7-48B6-BBFA-749C9438444A}" dt="2021-05-07T11:03:31.213" v="115" actId="26606"/>
          <ac:spMkLst>
            <pc:docMk/>
            <pc:sldMk cId="92569853" sldId="287"/>
            <ac:spMk id="9" creationId="{A5711A0E-A428-4ED1-96CB-33D69FD842E4}"/>
          </ac:spMkLst>
        </pc:spChg>
        <pc:graphicFrameChg chg="add mod">
          <ac:chgData name="Yvonne Identeg" userId="d27114e7-a57c-4c93-90ef-50b829201ee9" providerId="ADAL" clId="{7E5A6E31-05F7-48B6-BBFA-749C9438444A}" dt="2021-05-11T13:01:34.747" v="1153" actId="1076"/>
          <ac:graphicFrameMkLst>
            <pc:docMk/>
            <pc:sldMk cId="92569853" sldId="287"/>
            <ac:graphicFrameMk id="4" creationId="{16CEBFA4-9B2F-408D-B5E4-86A5DB778F99}"/>
          </ac:graphicFrameMkLst>
        </pc:graphicFrameChg>
      </pc:sldChg>
      <pc:sldChg chg="addSp delSp modSp new del mod">
        <pc:chgData name="Yvonne Identeg" userId="d27114e7-a57c-4c93-90ef-50b829201ee9" providerId="ADAL" clId="{7E5A6E31-05F7-48B6-BBFA-749C9438444A}" dt="2021-05-12T06:54:28.548" v="1307" actId="47"/>
        <pc:sldMkLst>
          <pc:docMk/>
          <pc:sldMk cId="3123395628" sldId="288"/>
        </pc:sldMkLst>
        <pc:spChg chg="add del">
          <ac:chgData name="Yvonne Identeg" userId="d27114e7-a57c-4c93-90ef-50b829201ee9" providerId="ADAL" clId="{7E5A6E31-05F7-48B6-BBFA-749C9438444A}" dt="2021-05-12T06:50:06.794" v="1211"/>
          <ac:spMkLst>
            <pc:docMk/>
            <pc:sldMk cId="3123395628" sldId="288"/>
            <ac:spMk id="3" creationId="{2BD5AAD4-587F-4697-A955-AB7E9DF38E8B}"/>
          </ac:spMkLst>
        </pc:spChg>
        <pc:spChg chg="add mod">
          <ac:chgData name="Yvonne Identeg" userId="d27114e7-a57c-4c93-90ef-50b829201ee9" providerId="ADAL" clId="{7E5A6E31-05F7-48B6-BBFA-749C9438444A}" dt="2021-05-12T06:52:30.155" v="1228" actId="478"/>
          <ac:spMkLst>
            <pc:docMk/>
            <pc:sldMk cId="3123395628" sldId="288"/>
            <ac:spMk id="7" creationId="{15076D73-4225-4E7C-A99B-AE8C91295155}"/>
          </ac:spMkLst>
        </pc:spChg>
        <pc:graphicFrameChg chg="add del mod">
          <ac:chgData name="Yvonne Identeg" userId="d27114e7-a57c-4c93-90ef-50b829201ee9" providerId="ADAL" clId="{7E5A6E31-05F7-48B6-BBFA-749C9438444A}" dt="2021-05-12T06:50:03.533" v="1210"/>
          <ac:graphicFrameMkLst>
            <pc:docMk/>
            <pc:sldMk cId="3123395628" sldId="288"/>
            <ac:graphicFrameMk id="4" creationId="{AE643C5D-B946-4CF7-96E4-59C20DAF3735}"/>
          </ac:graphicFrameMkLst>
        </pc:graphicFrameChg>
        <pc:picChg chg="add del mod">
          <ac:chgData name="Yvonne Identeg" userId="d27114e7-a57c-4c93-90ef-50b829201ee9" providerId="ADAL" clId="{7E5A6E31-05F7-48B6-BBFA-749C9438444A}" dt="2021-05-12T06:52:30.155" v="1228" actId="478"/>
          <ac:picMkLst>
            <pc:docMk/>
            <pc:sldMk cId="3123395628" sldId="288"/>
            <ac:picMk id="5" creationId="{8FB0C7B8-8A37-4BAC-97E5-694E189E85CC}"/>
          </ac:picMkLst>
        </pc:picChg>
      </pc:sldChg>
      <pc:sldChg chg="new del">
        <pc:chgData name="Yvonne Identeg" userId="d27114e7-a57c-4c93-90ef-50b829201ee9" providerId="ADAL" clId="{7E5A6E31-05F7-48B6-BBFA-749C9438444A}" dt="2021-05-12T06:47:45.911" v="1201" actId="47"/>
        <pc:sldMkLst>
          <pc:docMk/>
          <pc:sldMk cId="3566634877" sldId="288"/>
        </pc:sldMkLst>
      </pc:sldChg>
      <pc:sldChg chg="delSp modSp add del mod setBg delDesignElem">
        <pc:chgData name="Yvonne Identeg" userId="d27114e7-a57c-4c93-90ef-50b829201ee9" providerId="ADAL" clId="{7E5A6E31-05F7-48B6-BBFA-749C9438444A}" dt="2021-05-12T06:48:44.997" v="1208" actId="47"/>
        <pc:sldMkLst>
          <pc:docMk/>
          <pc:sldMk cId="58702892" sldId="289"/>
        </pc:sldMkLst>
        <pc:spChg chg="del">
          <ac:chgData name="Yvonne Identeg" userId="d27114e7-a57c-4c93-90ef-50b829201ee9" providerId="ADAL" clId="{7E5A6E31-05F7-48B6-BBFA-749C9438444A}" dt="2021-05-12T06:48:03.732" v="1205"/>
          <ac:spMkLst>
            <pc:docMk/>
            <pc:sldMk cId="58702892" sldId="289"/>
            <ac:spMk id="183" creationId="{C6FC42E6-6C25-4922-95D2-B97B1E123559}"/>
          </ac:spMkLst>
        </pc:spChg>
        <pc:spChg chg="del">
          <ac:chgData name="Yvonne Identeg" userId="d27114e7-a57c-4c93-90ef-50b829201ee9" providerId="ADAL" clId="{7E5A6E31-05F7-48B6-BBFA-749C9438444A}" dt="2021-05-12T06:48:03.732" v="1205"/>
          <ac:spMkLst>
            <pc:docMk/>
            <pc:sldMk cId="58702892" sldId="289"/>
            <ac:spMk id="184" creationId="{0295F874-A8A5-4A14-8CFC-828968DE64C4}"/>
          </ac:spMkLst>
        </pc:spChg>
        <pc:graphicFrameChg chg="modGraphic">
          <ac:chgData name="Yvonne Identeg" userId="d27114e7-a57c-4c93-90ef-50b829201ee9" providerId="ADAL" clId="{7E5A6E31-05F7-48B6-BBFA-749C9438444A}" dt="2021-05-12T06:48:34.127" v="1207" actId="14734"/>
          <ac:graphicFrameMkLst>
            <pc:docMk/>
            <pc:sldMk cId="58702892" sldId="289"/>
            <ac:graphicFrameMk id="3" creationId="{7FB0ACA0-C524-4CEB-9A66-009F52044B9E}"/>
          </ac:graphicFrameMkLst>
        </pc:graphicFrameChg>
      </pc:sldChg>
      <pc:sldChg chg="new del">
        <pc:chgData name="Yvonne Identeg" userId="d27114e7-a57c-4c93-90ef-50b829201ee9" providerId="ADAL" clId="{7E5A6E31-05F7-48B6-BBFA-749C9438444A}" dt="2021-05-12T06:54:30.570" v="1308" actId="47"/>
        <pc:sldMkLst>
          <pc:docMk/>
          <pc:sldMk cId="2123125696" sldId="289"/>
        </pc:sldMkLst>
      </pc:sldChg>
      <pc:sldChg chg="new del">
        <pc:chgData name="Yvonne Identeg" userId="d27114e7-a57c-4c93-90ef-50b829201ee9" providerId="ADAL" clId="{7E5A6E31-05F7-48B6-BBFA-749C9438444A}" dt="2021-05-12T06:47:48.382" v="1202" actId="47"/>
        <pc:sldMkLst>
          <pc:docMk/>
          <pc:sldMk cId="2153658743" sldId="289"/>
        </pc:sldMkLst>
      </pc:sldChg>
      <pc:sldChg chg="addSp delSp add del setBg delDesignElem">
        <pc:chgData name="Yvonne Identeg" userId="d27114e7-a57c-4c93-90ef-50b829201ee9" providerId="ADAL" clId="{7E5A6E31-05F7-48B6-BBFA-749C9438444A}" dt="2021-05-12T06:53:02.043" v="1232"/>
        <pc:sldMkLst>
          <pc:docMk/>
          <pc:sldMk cId="82144145" sldId="290"/>
        </pc:sldMkLst>
        <pc:spChg chg="add del">
          <ac:chgData name="Yvonne Identeg" userId="d27114e7-a57c-4c93-90ef-50b829201ee9" providerId="ADAL" clId="{7E5A6E31-05F7-48B6-BBFA-749C9438444A}" dt="2021-05-12T06:53:02.043" v="1232"/>
          <ac:spMkLst>
            <pc:docMk/>
            <pc:sldMk cId="82144145" sldId="290"/>
            <ac:spMk id="183" creationId="{C6FC42E6-6C25-4922-95D2-B97B1E123559}"/>
          </ac:spMkLst>
        </pc:spChg>
        <pc:spChg chg="add del">
          <ac:chgData name="Yvonne Identeg" userId="d27114e7-a57c-4c93-90ef-50b829201ee9" providerId="ADAL" clId="{7E5A6E31-05F7-48B6-BBFA-749C9438444A}" dt="2021-05-12T06:53:02.043" v="1232"/>
          <ac:spMkLst>
            <pc:docMk/>
            <pc:sldMk cId="82144145" sldId="290"/>
            <ac:spMk id="184" creationId="{0295F874-A8A5-4A14-8CFC-828968DE64C4}"/>
          </ac:spMkLst>
        </pc:spChg>
      </pc:sldChg>
      <pc:sldChg chg="addSp delSp modSp add mod">
        <pc:chgData name="Yvonne Identeg" userId="d27114e7-a57c-4c93-90ef-50b829201ee9" providerId="ADAL" clId="{7E5A6E31-05F7-48B6-BBFA-749C9438444A}" dt="2021-05-12T07:05:31.347" v="1333" actId="1076"/>
        <pc:sldMkLst>
          <pc:docMk/>
          <pc:sldMk cId="1922477155" sldId="290"/>
        </pc:sldMkLst>
        <pc:spChg chg="mod">
          <ac:chgData name="Yvonne Identeg" userId="d27114e7-a57c-4c93-90ef-50b829201ee9" providerId="ADAL" clId="{7E5A6E31-05F7-48B6-BBFA-749C9438444A}" dt="2021-05-12T07:05:31.347" v="1333" actId="1076"/>
          <ac:spMkLst>
            <pc:docMk/>
            <pc:sldMk cId="1922477155" sldId="290"/>
            <ac:spMk id="2" creationId="{87ABDAB1-4140-4CD0-825B-9B046FCC520C}"/>
          </ac:spMkLst>
        </pc:spChg>
        <pc:spChg chg="add del">
          <ac:chgData name="Yvonne Identeg" userId="d27114e7-a57c-4c93-90ef-50b829201ee9" providerId="ADAL" clId="{7E5A6E31-05F7-48B6-BBFA-749C9438444A}" dt="2021-05-12T06:55:11.098" v="1311" actId="26606"/>
          <ac:spMkLst>
            <pc:docMk/>
            <pc:sldMk cId="1922477155" sldId="290"/>
            <ac:spMk id="125" creationId="{C6FC42E6-6C25-4922-95D2-B97B1E123559}"/>
          </ac:spMkLst>
        </pc:spChg>
        <pc:spChg chg="add del">
          <ac:chgData name="Yvonne Identeg" userId="d27114e7-a57c-4c93-90ef-50b829201ee9" providerId="ADAL" clId="{7E5A6E31-05F7-48B6-BBFA-749C9438444A}" dt="2021-05-12T06:55:11.098" v="1311" actId="26606"/>
          <ac:spMkLst>
            <pc:docMk/>
            <pc:sldMk cId="1922477155" sldId="290"/>
            <ac:spMk id="127" creationId="{0295F874-A8A5-4A14-8CFC-828968DE64C4}"/>
          </ac:spMkLst>
        </pc:spChg>
        <pc:spChg chg="add del">
          <ac:chgData name="Yvonne Identeg" userId="d27114e7-a57c-4c93-90ef-50b829201ee9" providerId="ADAL" clId="{7E5A6E31-05F7-48B6-BBFA-749C9438444A}" dt="2021-05-12T06:55:12.935" v="1314" actId="26606"/>
          <ac:spMkLst>
            <pc:docMk/>
            <pc:sldMk cId="1922477155" sldId="290"/>
            <ac:spMk id="183" creationId="{C6FC42E6-6C25-4922-95D2-B97B1E123559}"/>
          </ac:spMkLst>
        </pc:spChg>
        <pc:spChg chg="add del">
          <ac:chgData name="Yvonne Identeg" userId="d27114e7-a57c-4c93-90ef-50b829201ee9" providerId="ADAL" clId="{7E5A6E31-05F7-48B6-BBFA-749C9438444A}" dt="2021-05-12T06:55:12.935" v="1314" actId="26606"/>
          <ac:spMkLst>
            <pc:docMk/>
            <pc:sldMk cId="1922477155" sldId="290"/>
            <ac:spMk id="184" creationId="{0295F874-A8A5-4A14-8CFC-828968DE64C4}"/>
          </ac:spMkLst>
        </pc:spChg>
        <pc:spChg chg="add del">
          <ac:chgData name="Yvonne Identeg" userId="d27114e7-a57c-4c93-90ef-50b829201ee9" providerId="ADAL" clId="{7E5A6E31-05F7-48B6-BBFA-749C9438444A}" dt="2021-05-12T06:55:12.870" v="1313" actId="26606"/>
          <ac:spMkLst>
            <pc:docMk/>
            <pc:sldMk cId="1922477155" sldId="290"/>
            <ac:spMk id="186" creationId="{C6FC42E6-6C25-4922-95D2-B97B1E123559}"/>
          </ac:spMkLst>
        </pc:spChg>
        <pc:spChg chg="add del">
          <ac:chgData name="Yvonne Identeg" userId="d27114e7-a57c-4c93-90ef-50b829201ee9" providerId="ADAL" clId="{7E5A6E31-05F7-48B6-BBFA-749C9438444A}" dt="2021-05-12T06:55:12.870" v="1313" actId="26606"/>
          <ac:spMkLst>
            <pc:docMk/>
            <pc:sldMk cId="1922477155" sldId="290"/>
            <ac:spMk id="187" creationId="{0295F874-A8A5-4A14-8CFC-828968DE64C4}"/>
          </ac:spMkLst>
        </pc:spChg>
        <pc:spChg chg="add">
          <ac:chgData name="Yvonne Identeg" userId="d27114e7-a57c-4c93-90ef-50b829201ee9" providerId="ADAL" clId="{7E5A6E31-05F7-48B6-BBFA-749C9438444A}" dt="2021-05-12T06:55:12.935" v="1314" actId="26606"/>
          <ac:spMkLst>
            <pc:docMk/>
            <pc:sldMk cId="1922477155" sldId="290"/>
            <ac:spMk id="189" creationId="{C6FC42E6-6C25-4922-95D2-B97B1E123559}"/>
          </ac:spMkLst>
        </pc:spChg>
        <pc:spChg chg="add">
          <ac:chgData name="Yvonne Identeg" userId="d27114e7-a57c-4c93-90ef-50b829201ee9" providerId="ADAL" clId="{7E5A6E31-05F7-48B6-BBFA-749C9438444A}" dt="2021-05-12T06:55:12.935" v="1314" actId="26606"/>
          <ac:spMkLst>
            <pc:docMk/>
            <pc:sldMk cId="1922477155" sldId="290"/>
            <ac:spMk id="190" creationId="{0295F874-A8A5-4A14-8CFC-828968DE64C4}"/>
          </ac:spMkLst>
        </pc:spChg>
        <pc:graphicFrameChg chg="mod modGraphic">
          <ac:chgData name="Yvonne Identeg" userId="d27114e7-a57c-4c93-90ef-50b829201ee9" providerId="ADAL" clId="{7E5A6E31-05F7-48B6-BBFA-749C9438444A}" dt="2021-05-12T07:03:17.940" v="1332" actId="255"/>
          <ac:graphicFrameMkLst>
            <pc:docMk/>
            <pc:sldMk cId="1922477155" sldId="290"/>
            <ac:graphicFrameMk id="3" creationId="{7FB0ACA0-C524-4CEB-9A66-009F52044B9E}"/>
          </ac:graphicFrameMkLst>
        </pc:graphicFrameChg>
      </pc:sldChg>
    </pc:docChg>
  </pc:docChgLst>
  <pc:docChgLst>
    <pc:chgData name="Yvonne Identeg" userId="d27114e7-a57c-4c93-90ef-50b829201ee9" providerId="ADAL" clId="{46C43C4F-9176-4A5B-9B66-147BA240AB45}"/>
    <pc:docChg chg="undo custSel modSld">
      <pc:chgData name="Yvonne Identeg" userId="d27114e7-a57c-4c93-90ef-50b829201ee9" providerId="ADAL" clId="{46C43C4F-9176-4A5B-9B66-147BA240AB45}" dt="2022-05-18T09:15:35.644" v="159" actId="20577"/>
      <pc:docMkLst>
        <pc:docMk/>
      </pc:docMkLst>
      <pc:sldChg chg="modSp mod delCm">
        <pc:chgData name="Yvonne Identeg" userId="d27114e7-a57c-4c93-90ef-50b829201ee9" providerId="ADAL" clId="{46C43C4F-9176-4A5B-9B66-147BA240AB45}" dt="2022-05-16T08:20:29.955" v="127" actId="1592"/>
        <pc:sldMkLst>
          <pc:docMk/>
          <pc:sldMk cId="874304009" sldId="264"/>
        </pc:sldMkLst>
        <pc:spChg chg="mod">
          <ac:chgData name="Yvonne Identeg" userId="d27114e7-a57c-4c93-90ef-50b829201ee9" providerId="ADAL" clId="{46C43C4F-9176-4A5B-9B66-147BA240AB45}" dt="2022-05-09T12:58:56.729" v="29" actId="20577"/>
          <ac:spMkLst>
            <pc:docMk/>
            <pc:sldMk cId="874304009" sldId="264"/>
            <ac:spMk id="2" creationId="{117B1AB6-131C-4CBA-AB8A-10D564B5B229}"/>
          </ac:spMkLst>
        </pc:spChg>
      </pc:sldChg>
      <pc:sldChg chg="modSp mod">
        <pc:chgData name="Yvonne Identeg" userId="d27114e7-a57c-4c93-90ef-50b829201ee9" providerId="ADAL" clId="{46C43C4F-9176-4A5B-9B66-147BA240AB45}" dt="2022-05-18T09:13:52.285" v="153" actId="27918"/>
        <pc:sldMkLst>
          <pc:docMk/>
          <pc:sldMk cId="4171908959" sldId="265"/>
        </pc:sldMkLst>
        <pc:spChg chg="mod">
          <ac:chgData name="Yvonne Identeg" userId="d27114e7-a57c-4c93-90ef-50b829201ee9" providerId="ADAL" clId="{46C43C4F-9176-4A5B-9B66-147BA240AB45}" dt="2022-05-16T08:23:09.199" v="131" actId="20577"/>
          <ac:spMkLst>
            <pc:docMk/>
            <pc:sldMk cId="4171908959" sldId="265"/>
            <ac:spMk id="2" creationId="{FFD762F2-9814-4014-B6D4-D9C7074C5B64}"/>
          </ac:spMkLst>
        </pc:spChg>
      </pc:sldChg>
      <pc:sldChg chg="modSp mod">
        <pc:chgData name="Yvonne Identeg" userId="d27114e7-a57c-4c93-90ef-50b829201ee9" providerId="ADAL" clId="{46C43C4F-9176-4A5B-9B66-147BA240AB45}" dt="2022-05-18T09:15:35.644" v="159" actId="20577"/>
        <pc:sldMkLst>
          <pc:docMk/>
          <pc:sldMk cId="2303157384" sldId="280"/>
        </pc:sldMkLst>
        <pc:spChg chg="mod">
          <ac:chgData name="Yvonne Identeg" userId="d27114e7-a57c-4c93-90ef-50b829201ee9" providerId="ADAL" clId="{46C43C4F-9176-4A5B-9B66-147BA240AB45}" dt="2022-05-18T09:15:35.644" v="159" actId="20577"/>
          <ac:spMkLst>
            <pc:docMk/>
            <pc:sldMk cId="2303157384" sldId="280"/>
            <ac:spMk id="2" creationId="{1D007A59-3CBD-4F8D-9208-BA42C6A8E654}"/>
          </ac:spMkLst>
        </pc:spChg>
      </pc:sldChg>
      <pc:sldChg chg="modSp mod">
        <pc:chgData name="Yvonne Identeg" userId="d27114e7-a57c-4c93-90ef-50b829201ee9" providerId="ADAL" clId="{46C43C4F-9176-4A5B-9B66-147BA240AB45}" dt="2022-05-16T08:28:53.306" v="147" actId="27918"/>
        <pc:sldMkLst>
          <pc:docMk/>
          <pc:sldMk cId="1183618326" sldId="285"/>
        </pc:sldMkLst>
        <pc:spChg chg="mod">
          <ac:chgData name="Yvonne Identeg" userId="d27114e7-a57c-4c93-90ef-50b829201ee9" providerId="ADAL" clId="{46C43C4F-9176-4A5B-9B66-147BA240AB45}" dt="2022-05-16T08:28:33.965" v="145" actId="20577"/>
          <ac:spMkLst>
            <pc:docMk/>
            <pc:sldMk cId="1183618326" sldId="285"/>
            <ac:spMk id="2" creationId="{AD48F6AE-437E-4D9C-8ED7-5968F965E9F7}"/>
          </ac:spMkLst>
        </pc:spChg>
      </pc:sldChg>
      <pc:sldChg chg="modSp mod">
        <pc:chgData name="Yvonne Identeg" userId="d27114e7-a57c-4c93-90ef-50b829201ee9" providerId="ADAL" clId="{46C43C4F-9176-4A5B-9B66-147BA240AB45}" dt="2022-05-16T08:22:06.261" v="129" actId="20577"/>
        <pc:sldMkLst>
          <pc:docMk/>
          <pc:sldMk cId="92569853" sldId="287"/>
        </pc:sldMkLst>
        <pc:spChg chg="mod">
          <ac:chgData name="Yvonne Identeg" userId="d27114e7-a57c-4c93-90ef-50b829201ee9" providerId="ADAL" clId="{46C43C4F-9176-4A5B-9B66-147BA240AB45}" dt="2022-05-16T08:22:06.261" v="129" actId="20577"/>
          <ac:spMkLst>
            <pc:docMk/>
            <pc:sldMk cId="92569853" sldId="287"/>
            <ac:spMk id="2" creationId="{18BCC497-88E1-4ACC-86B0-7EF972669652}"/>
          </ac:spMkLst>
        </pc:spChg>
      </pc:sldChg>
      <pc:sldChg chg="modSp mod">
        <pc:chgData name="Yvonne Identeg" userId="d27114e7-a57c-4c93-90ef-50b829201ee9" providerId="ADAL" clId="{46C43C4F-9176-4A5B-9B66-147BA240AB45}" dt="2022-05-16T08:30:08.885" v="151" actId="20577"/>
        <pc:sldMkLst>
          <pc:docMk/>
          <pc:sldMk cId="1922477155" sldId="290"/>
        </pc:sldMkLst>
        <pc:spChg chg="mod">
          <ac:chgData name="Yvonne Identeg" userId="d27114e7-a57c-4c93-90ef-50b829201ee9" providerId="ADAL" clId="{46C43C4F-9176-4A5B-9B66-147BA240AB45}" dt="2022-05-09T13:23:21.074" v="105" actId="20577"/>
          <ac:spMkLst>
            <pc:docMk/>
            <pc:sldMk cId="1922477155" sldId="290"/>
            <ac:spMk id="2" creationId="{87ABDAB1-4140-4CD0-825B-9B046FCC520C}"/>
          </ac:spMkLst>
        </pc:spChg>
        <pc:graphicFrameChg chg="modGraphic">
          <ac:chgData name="Yvonne Identeg" userId="d27114e7-a57c-4c93-90ef-50b829201ee9" providerId="ADAL" clId="{46C43C4F-9176-4A5B-9B66-147BA240AB45}" dt="2022-05-16T08:30:08.885" v="151" actId="20577"/>
          <ac:graphicFrameMkLst>
            <pc:docMk/>
            <pc:sldMk cId="1922477155" sldId="290"/>
            <ac:graphicFrameMk id="3" creationId="{7FB0ACA0-C524-4CEB-9A66-009F52044B9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Blad1!$E$4</c:f>
              <c:strCache>
                <c:ptCount val="1"/>
                <c:pt idx="0">
                  <c:v>31</c:v>
                </c:pt>
              </c:strCache>
            </c:strRef>
          </c:tx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86-4ED5-9F9B-3650632CBD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86-4ED5-9F9B-3650632CBD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86-4ED5-9F9B-3650632CBD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86-4ED5-9F9B-3650632CBD09}"/>
              </c:ext>
            </c:extLst>
          </c:dPt>
          <c:dLbls>
            <c:dLbl>
              <c:idx val="1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20985963711054"/>
                      <c:h val="0.20313200215657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B86-4ED5-9F9B-3650632CBD09}"/>
                </c:ext>
              </c:extLst>
            </c:dLbl>
            <c:dLbl>
              <c:idx val="2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49184069382631"/>
                      <c:h val="0.20313200215657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B86-4ED5-9F9B-3650632CBD09}"/>
                </c:ext>
              </c:extLst>
            </c:dLbl>
            <c:dLbl>
              <c:idx val="3"/>
              <c:layout>
                <c:manualLayout>
                  <c:x val="0.20410628019323671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86-4ED5-9F9B-3650632CBD0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Blad1!$C$5:$C$8</c:f>
              <c:strCache>
                <c:ptCount val="4"/>
                <c:pt idx="0">
                  <c:v>Enmansföretag</c:v>
                </c:pt>
                <c:pt idx="1">
                  <c:v>Mikroföretag med 1-9 anställda</c:v>
                </c:pt>
                <c:pt idx="2">
                  <c:v>Små företag med 10-49 anställda</c:v>
                </c:pt>
                <c:pt idx="3">
                  <c:v>Medelstora och stora företag med fler än 50 anställda</c:v>
                </c:pt>
              </c:strCache>
            </c:strRef>
          </c:cat>
          <c:val>
            <c:numRef>
              <c:f>Blad1!$E$5:$E$8</c:f>
              <c:numCache>
                <c:formatCode>General</c:formatCode>
                <c:ptCount val="4"/>
                <c:pt idx="0">
                  <c:v>1605</c:v>
                </c:pt>
                <c:pt idx="1">
                  <c:v>542</c:v>
                </c:pt>
                <c:pt idx="2">
                  <c:v>188</c:v>
                </c:pt>
                <c:pt idx="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86-4ED5-9F9B-3650632CB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465927633585508"/>
          <c:y val="5.2611706692796405E-2"/>
          <c:w val="0.83412412175871609"/>
          <c:h val="0.80380806806261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'8. 31.0 Möbelindustrin totalt'!$A$9:$E$9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'8. 31.0 Möbelindustrin totalt'!$A$10:$E$10</c:f>
              <c:numCache>
                <c:formatCode>General</c:formatCode>
                <c:ptCount val="5"/>
                <c:pt idx="0">
                  <c:v>12868</c:v>
                </c:pt>
                <c:pt idx="1">
                  <c:v>12804</c:v>
                </c:pt>
                <c:pt idx="2">
                  <c:v>12811</c:v>
                </c:pt>
                <c:pt idx="3">
                  <c:v>12725</c:v>
                </c:pt>
                <c:pt idx="4">
                  <c:v>11922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BB-493D-8D8F-56AB96626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41163320"/>
        <c:axId val="641163712"/>
      </c:barChart>
      <c:catAx>
        <c:axId val="641163320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41163712"/>
        <c:crosses val="autoZero"/>
        <c:auto val="1"/>
        <c:lblAlgn val="ctr"/>
        <c:lblOffset val="100"/>
        <c:noMultiLvlLbl val="0"/>
      </c:catAx>
      <c:valAx>
        <c:axId val="641163712"/>
        <c:scaling>
          <c:orientation val="minMax"/>
          <c:max val="1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 sz="1800" dirty="0"/>
                  <a:t>Antal anställda</a:t>
                </a:r>
              </a:p>
            </c:rich>
          </c:tx>
          <c:layout>
            <c:manualLayout>
              <c:xMode val="edge"/>
              <c:yMode val="edge"/>
              <c:x val="1.995927087966029E-2"/>
              <c:y val="0.157011148902177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41163320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900">
          <a:latin typeface="+mn-lt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66030437716359"/>
          <c:y val="9.1102971007609057E-2"/>
          <c:w val="0.78881739136578755"/>
          <c:h val="0.707097620713340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'8. 31.0 Möbelindustrin totalt'!$A$24:$E$24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'8. 31.0 Möbelindustrin totalt'!$A$25:$E$25</c:f>
              <c:numCache>
                <c:formatCode>General</c:formatCode>
                <c:ptCount val="5"/>
                <c:pt idx="0">
                  <c:v>24991</c:v>
                </c:pt>
                <c:pt idx="1">
                  <c:v>26258</c:v>
                </c:pt>
                <c:pt idx="2">
                  <c:v>26693</c:v>
                </c:pt>
                <c:pt idx="3">
                  <c:v>27680</c:v>
                </c:pt>
                <c:pt idx="4">
                  <c:v>25958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2-4DEC-83FF-538201FF5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97585624"/>
        <c:axId val="297588760"/>
      </c:barChart>
      <c:catAx>
        <c:axId val="29758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97588760"/>
        <c:crosses val="autoZero"/>
        <c:auto val="1"/>
        <c:lblAlgn val="ctr"/>
        <c:lblOffset val="100"/>
        <c:noMultiLvlLbl val="0"/>
      </c:catAx>
      <c:valAx>
        <c:axId val="297588760"/>
        <c:scaling>
          <c:orientation val="minMax"/>
          <c:max val="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 sz="1800" dirty="0"/>
                  <a:t>Miljoner kronor</a:t>
                </a:r>
              </a:p>
            </c:rich>
          </c:tx>
          <c:layout>
            <c:manualLayout>
              <c:xMode val="edge"/>
              <c:yMode val="edge"/>
              <c:x val="1.6960031999208657E-2"/>
              <c:y val="0.189952305921379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97585624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900">
          <a:latin typeface="+mn-lt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88414771293191"/>
          <c:y val="5.6122083726638371E-2"/>
          <c:w val="0.82940667218043285"/>
          <c:h val="0.733653044837465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'8. 31.0 Möbelindustrin totalt'!$A$29:$E$29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'8. 31.0 Möbelindustrin totalt'!$A$30:$E$30</c:f>
              <c:numCache>
                <c:formatCode>General</c:formatCode>
                <c:ptCount val="5"/>
                <c:pt idx="0">
                  <c:v>17019.969000000001</c:v>
                </c:pt>
                <c:pt idx="1">
                  <c:v>17747.237000000001</c:v>
                </c:pt>
                <c:pt idx="2">
                  <c:v>19517.412</c:v>
                </c:pt>
                <c:pt idx="3">
                  <c:v>18888</c:v>
                </c:pt>
                <c:pt idx="4">
                  <c:v>20286.651000000002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F1-4364-8836-3823169A6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97586800"/>
        <c:axId val="297589936"/>
      </c:barChart>
      <c:catAx>
        <c:axId val="29758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97589936"/>
        <c:crosses val="autoZero"/>
        <c:auto val="1"/>
        <c:lblAlgn val="ctr"/>
        <c:lblOffset val="100"/>
        <c:noMultiLvlLbl val="0"/>
      </c:catAx>
      <c:valAx>
        <c:axId val="2975899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800" dirty="0"/>
                  <a:t>MILJONER KRONOR</a:t>
                </a:r>
              </a:p>
            </c:rich>
          </c:tx>
          <c:layout>
            <c:manualLayout>
              <c:xMode val="edge"/>
              <c:yMode val="edge"/>
              <c:x val="1.4967932098244478E-2"/>
              <c:y val="0.192878357143548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9758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900"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90279298294096"/>
          <c:y val="3.9049212998345698E-2"/>
          <c:w val="0.84252361963178146"/>
          <c:h val="0.83687959887280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EE741A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'8. 31.0 Möbelindustrin totalt'!$A$34:$E$34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'8. 31.0 Möbelindustrin totalt'!$A$35:$E$35</c:f>
              <c:numCache>
                <c:formatCode>General</c:formatCode>
                <c:ptCount val="5"/>
                <c:pt idx="0">
                  <c:v>20123.441999999999</c:v>
                </c:pt>
                <c:pt idx="1">
                  <c:v>21566.342000000001</c:v>
                </c:pt>
                <c:pt idx="2">
                  <c:v>22711.291000000001</c:v>
                </c:pt>
                <c:pt idx="3">
                  <c:v>22173.646000000001</c:v>
                </c:pt>
                <c:pt idx="4">
                  <c:v>25864.705999999998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B-484E-9014-1FEC2B2B9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97586016"/>
        <c:axId val="641164104"/>
      </c:barChart>
      <c:catAx>
        <c:axId val="29758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1164104"/>
        <c:crosses val="autoZero"/>
        <c:auto val="1"/>
        <c:lblAlgn val="ctr"/>
        <c:lblOffset val="100"/>
        <c:noMultiLvlLbl val="0"/>
      </c:catAx>
      <c:valAx>
        <c:axId val="6411641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800" dirty="0"/>
                  <a:t>MILJONER KRONOR</a:t>
                </a:r>
              </a:p>
            </c:rich>
          </c:tx>
          <c:layout>
            <c:manualLayout>
              <c:xMode val="edge"/>
              <c:yMode val="edge"/>
              <c:x val="1.6220403577850675E-2"/>
              <c:y val="0.204224061561509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97586016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900"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55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73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63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306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06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9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31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83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97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42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51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85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6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10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" name="Rubrik 1">
            <a:extLst>
              <a:ext uri="{FF2B5EF4-FFF2-40B4-BE49-F238E27FC236}">
                <a16:creationId xmlns:a16="http://schemas.microsoft.com/office/drawing/2014/main" id="{978441A0-DF63-42F8-BEAC-16B529783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4952" y="1286084"/>
            <a:ext cx="9133048" cy="2142916"/>
          </a:xfrm>
        </p:spPr>
        <p:txBody>
          <a:bodyPr>
            <a:normAutofit/>
          </a:bodyPr>
          <a:lstStyle/>
          <a:p>
            <a:r>
              <a:rPr lang="sv-SE" b="1" dirty="0">
                <a:latin typeface="Helvetica" pitchFamily="2" charset="0"/>
              </a:rPr>
              <a:t>Fakta om den svenska möbelindustrin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91696B-98AF-4F4B-8442-6B199D577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br>
              <a:rPr lang="sv-SE" dirty="0"/>
            </a:br>
            <a:r>
              <a:rPr lang="sv-SE" sz="1400" dirty="0">
                <a:latin typeface="Helvetica" pitchFamily="2" charset="0"/>
              </a:rPr>
              <a:t>Källa är SCB, SNI 31. Möbelindustrin</a:t>
            </a:r>
          </a:p>
        </p:txBody>
      </p:sp>
      <p:cxnSp>
        <p:nvCxnSpPr>
          <p:cNvPr id="108" name="Straight Connector 112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5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BCC497-88E1-4ACC-86B0-7EF97266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 fontScale="90000"/>
          </a:bodyPr>
          <a:lstStyle/>
          <a:p>
            <a:r>
              <a:rPr lang="sv-SE" sz="3100" b="1" dirty="0">
                <a:latin typeface="Helvetica" pitchFamily="2" charset="0"/>
              </a:rPr>
              <a:t>Möbelindustrin omfattar 2 379 företag</a:t>
            </a:r>
            <a:br>
              <a:rPr lang="sv-SE" sz="2800" b="1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Av 2 379 företag är 730 företag med 1-50 anställda medan 44 är företag med mer än 50 anställda. </a:t>
            </a:r>
            <a:br>
              <a:rPr lang="sv-SE" sz="1800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1 605 är enmansföretag utan anställda. Diagrammet nedan visar fördelningen storlek enligt EU:s definitioner.</a:t>
            </a:r>
            <a:br>
              <a:rPr lang="sv-SE" sz="1800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Källa: SCB.</a:t>
            </a:r>
            <a:br>
              <a:rPr lang="sv-SE" sz="1800" dirty="0">
                <a:latin typeface="Helvetica" pitchFamily="2" charset="0"/>
              </a:rPr>
            </a:br>
            <a:endParaRPr lang="sv-SE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6CEBFA4-9B2F-408D-B5E4-86A5DB778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380516"/>
              </p:ext>
            </p:extLst>
          </p:nvPr>
        </p:nvGraphicFramePr>
        <p:xfrm>
          <a:off x="870204" y="2509677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6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7B1AB6-131C-4CBA-AB8A-10D564B5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Den svenska möbelindustrin har 12 000 anställda.</a:t>
            </a:r>
            <a:br>
              <a:rPr lang="sv-SE" sz="2800" b="1" dirty="0"/>
            </a:br>
            <a:r>
              <a:rPr lang="sv-SE" sz="1800" dirty="0">
                <a:latin typeface="Helvetica" pitchFamily="2" charset="0"/>
              </a:rPr>
              <a:t>Källa: SCB</a:t>
            </a:r>
            <a:r>
              <a:rPr lang="sv-SE" sz="1800" dirty="0"/>
              <a:t>.</a:t>
            </a:r>
            <a:endParaRPr lang="sv-SE" sz="1800" dirty="0">
              <a:latin typeface="Helvetica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0000000-0008-0000-08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489207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0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D762F2-9814-4014-B6D4-D9C7074C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1400" b="1" kern="1200" dirty="0">
                <a:latin typeface="Helvetica" pitchFamily="2" charset="0"/>
              </a:rPr>
            </a:br>
            <a:br>
              <a:rPr lang="en-US" sz="1400" b="1" kern="1200" dirty="0">
                <a:latin typeface="Helvetica" pitchFamily="2" charset="0"/>
              </a:rPr>
            </a:br>
            <a:r>
              <a:rPr lang="en-US" sz="3100" b="1" kern="1200" dirty="0">
                <a:latin typeface="Helvetica" pitchFamily="2" charset="0"/>
              </a:rPr>
              <a:t>Det </a:t>
            </a:r>
            <a:r>
              <a:rPr lang="en-US" sz="3100" b="1" kern="1200" dirty="0" err="1">
                <a:latin typeface="Helvetica" pitchFamily="2" charset="0"/>
              </a:rPr>
              <a:t>totala</a:t>
            </a:r>
            <a:r>
              <a:rPr lang="en-US" sz="3100" b="1" kern="1200" dirty="0">
                <a:latin typeface="Helvetica" pitchFamily="2" charset="0"/>
              </a:rPr>
              <a:t> </a:t>
            </a:r>
            <a:r>
              <a:rPr lang="en-US" sz="3100" b="1" kern="1200" dirty="0" err="1">
                <a:latin typeface="Helvetica" pitchFamily="2" charset="0"/>
              </a:rPr>
              <a:t>produktionsvärdet</a:t>
            </a:r>
            <a:r>
              <a:rPr lang="en-US" sz="3100" b="1" kern="1200" dirty="0">
                <a:latin typeface="Helvetica" pitchFamily="2" charset="0"/>
              </a:rPr>
              <a:t> för </a:t>
            </a:r>
            <a:r>
              <a:rPr lang="en-US" sz="3100" b="1" kern="1200" dirty="0" err="1">
                <a:latin typeface="Helvetica" pitchFamily="2" charset="0"/>
              </a:rPr>
              <a:t>möbelindustrin</a:t>
            </a:r>
            <a:r>
              <a:rPr lang="en-US" sz="3100" b="1" kern="1200" dirty="0">
                <a:latin typeface="Helvetica" pitchFamily="2" charset="0"/>
              </a:rPr>
              <a:t> </a:t>
            </a:r>
            <a:r>
              <a:rPr lang="en-US" sz="3100" b="1" kern="1200" dirty="0" err="1">
                <a:latin typeface="Helvetica" pitchFamily="2" charset="0"/>
              </a:rPr>
              <a:t>är</a:t>
            </a:r>
            <a:r>
              <a:rPr lang="en-US" sz="3100" b="1" kern="1200" dirty="0">
                <a:latin typeface="Helvetica" pitchFamily="2" charset="0"/>
              </a:rPr>
              <a:t> </a:t>
            </a:r>
            <a:br>
              <a:rPr lang="en-US" sz="3100" b="1" kern="1200" dirty="0">
                <a:latin typeface="Helvetica" pitchFamily="2" charset="0"/>
              </a:rPr>
            </a:br>
            <a:r>
              <a:rPr lang="en-US" sz="3100" b="1" kern="1200" dirty="0">
                <a:latin typeface="Helvetica" pitchFamily="2" charset="0"/>
              </a:rPr>
              <a:t>26 </a:t>
            </a:r>
            <a:r>
              <a:rPr lang="en-US" sz="3100" b="1" kern="1200" dirty="0" err="1">
                <a:latin typeface="Helvetica" pitchFamily="2" charset="0"/>
              </a:rPr>
              <a:t>miljarder</a:t>
            </a:r>
            <a:r>
              <a:rPr lang="en-US" sz="3100" b="1" kern="1200" dirty="0">
                <a:latin typeface="Helvetica" pitchFamily="2" charset="0"/>
              </a:rPr>
              <a:t> kronor.</a:t>
            </a:r>
            <a:br>
              <a:rPr lang="en-US" sz="1400" b="1" kern="1200" dirty="0">
                <a:latin typeface="Helvetica" pitchFamily="2" charset="0"/>
              </a:rPr>
            </a:br>
            <a:r>
              <a:rPr lang="en-US" sz="2000" dirty="0" err="1">
                <a:latin typeface="Helvetica" pitchFamily="2" charset="0"/>
              </a:rPr>
              <a:t>K</a:t>
            </a:r>
            <a:r>
              <a:rPr lang="en-US" sz="2000" kern="1200" dirty="0" err="1">
                <a:latin typeface="Helvetica" pitchFamily="2" charset="0"/>
              </a:rPr>
              <a:t>älla</a:t>
            </a:r>
            <a:r>
              <a:rPr lang="en-US" sz="2000" kern="1200" dirty="0">
                <a:latin typeface="Helvetica" pitchFamily="2" charset="0"/>
              </a:rPr>
              <a:t>: SCB</a:t>
            </a:r>
            <a:br>
              <a:rPr lang="en-US" sz="2000" b="1" kern="1200" dirty="0">
                <a:latin typeface="+mj-lt"/>
                <a:ea typeface="+mj-ea"/>
                <a:cs typeface="+mj-cs"/>
              </a:rPr>
            </a:br>
            <a:endParaRPr lang="en-US" sz="2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BEA0C38-AC3F-4054-B315-D607CC8EC2C0}"/>
              </a:ext>
            </a:extLst>
          </p:cNvPr>
          <p:cNvSpPr/>
          <p:nvPr/>
        </p:nvSpPr>
        <p:spPr>
          <a:xfrm>
            <a:off x="1451578" y="2150379"/>
            <a:ext cx="9603274" cy="586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8" name="Platshållare för innehåll 17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925493"/>
              </p:ext>
            </p:extLst>
          </p:nvPr>
        </p:nvGraphicFramePr>
        <p:xfrm>
          <a:off x="1000874" y="2236162"/>
          <a:ext cx="10190252" cy="414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190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007A59-3CBD-4F8D-9208-BA42C6A8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27958"/>
            <a:ext cx="10451592" cy="1325563"/>
          </a:xfrm>
        </p:spPr>
        <p:txBody>
          <a:bodyPr anchor="ctr">
            <a:normAutofit fontScale="90000"/>
          </a:bodyPr>
          <a:lstStyle/>
          <a:p>
            <a:r>
              <a:rPr lang="sv-SE" sz="3100" b="1" dirty="0">
                <a:latin typeface="Helvetica" pitchFamily="2" charset="0"/>
              </a:rPr>
              <a:t>Den svenska exporten av möbler var 20 miljarder kronor 2021 och andelen export av produktionen nästan 70 procent (2020).</a:t>
            </a:r>
            <a:br>
              <a:rPr lang="sv-SE" sz="3100" b="1" dirty="0">
                <a:latin typeface="Helvetica" pitchFamily="2" charset="0"/>
              </a:rPr>
            </a:br>
            <a:r>
              <a:rPr lang="sv-SE" sz="2000" dirty="0">
                <a:latin typeface="Helvetica" pitchFamily="2" charset="0"/>
              </a:rPr>
              <a:t>Källa: SCB.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234516"/>
              </p:ext>
            </p:extLst>
          </p:nvPr>
        </p:nvGraphicFramePr>
        <p:xfrm>
          <a:off x="1000874" y="2305050"/>
          <a:ext cx="1019025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15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48F6AE-437E-4D9C-8ED7-5968F965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Sverige importerar möbler för 26 miljarder kronor.</a:t>
            </a:r>
            <a:br>
              <a:rPr lang="sv-SE" sz="2800" b="1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Källa: SCB</a:t>
            </a:r>
            <a:endParaRPr lang="sv-SE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0000000-0008-0000-08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422399"/>
              </p:ext>
            </p:extLst>
          </p:nvPr>
        </p:nvGraphicFramePr>
        <p:xfrm>
          <a:off x="1000874" y="2299318"/>
          <a:ext cx="10190252" cy="370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361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9" name="Rectangle 124">
            <a:extLst>
              <a:ext uri="{FF2B5EF4-FFF2-40B4-BE49-F238E27FC236}">
                <a16:creationId xmlns:a16="http://schemas.microsoft.com/office/drawing/2014/main" id="{C6FC42E6-6C25-4922-95D2-B97B1E12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26">
            <a:extLst>
              <a:ext uri="{FF2B5EF4-FFF2-40B4-BE49-F238E27FC236}">
                <a16:creationId xmlns:a16="http://schemas.microsoft.com/office/drawing/2014/main" id="{0295F874-A8A5-4A14-8CFC-828968DE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754" y="0"/>
            <a:ext cx="473178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ABDAB1-4140-4CD0-825B-9B046FCC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43" y="1248089"/>
            <a:ext cx="3427187" cy="317236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Möbelindustrin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omsätter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totalt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b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28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miljarder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kronor </a:t>
            </a:r>
            <a:b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och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har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12 000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anställda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.</a:t>
            </a:r>
            <a:br>
              <a:rPr lang="en-US" sz="31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Tabellen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visar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fördelningen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för 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produktgrupperna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inom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b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möbelindustrin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2020.</a:t>
            </a:r>
            <a:b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endParaRPr lang="en-US" sz="2000" b="1" kern="1200" dirty="0">
              <a:solidFill>
                <a:srgbClr val="59595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7FB0ACA0-C524-4CEB-9A66-009F52044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46164"/>
              </p:ext>
            </p:extLst>
          </p:nvPr>
        </p:nvGraphicFramePr>
        <p:xfrm>
          <a:off x="5239266" y="1248089"/>
          <a:ext cx="6106988" cy="4044909"/>
        </p:xfrm>
        <a:graphic>
          <a:graphicData uri="http://schemas.openxmlformats.org/drawingml/2006/table">
            <a:tbl>
              <a:tblPr firstRow="1" bandRow="1">
                <a:noFill/>
                <a:tableStyleId>{8799B23B-EC83-4686-B30A-512413B5E67A}</a:tableStyleId>
              </a:tblPr>
              <a:tblGrid>
                <a:gridCol w="3182214">
                  <a:extLst>
                    <a:ext uri="{9D8B030D-6E8A-4147-A177-3AD203B41FA5}">
                      <a16:colId xmlns:a16="http://schemas.microsoft.com/office/drawing/2014/main" val="69650171"/>
                    </a:ext>
                  </a:extLst>
                </a:gridCol>
                <a:gridCol w="1096801">
                  <a:extLst>
                    <a:ext uri="{9D8B030D-6E8A-4147-A177-3AD203B41FA5}">
                      <a16:colId xmlns:a16="http://schemas.microsoft.com/office/drawing/2014/main" val="2344159913"/>
                    </a:ext>
                  </a:extLst>
                </a:gridCol>
                <a:gridCol w="1827973">
                  <a:extLst>
                    <a:ext uri="{9D8B030D-6E8A-4147-A177-3AD203B41FA5}">
                      <a16:colId xmlns:a16="http://schemas.microsoft.com/office/drawing/2014/main" val="889835497"/>
                    </a:ext>
                  </a:extLst>
                </a:gridCol>
              </a:tblGrid>
              <a:tr h="664119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2020</a:t>
                      </a:r>
                    </a:p>
                  </a:txBody>
                  <a:tcPr marL="0" marR="13408" marT="15084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Antal anställda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15084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Nettomsättning</a:t>
                      </a:r>
                      <a:r>
                        <a:rPr lang="sv-SE" sz="16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 mnkr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15084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631614"/>
                  </a:ext>
                </a:extLst>
              </a:tr>
              <a:tr h="67166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31.011 industri för kontors- och butiksmöbler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3 420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7 835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157554"/>
                  </a:ext>
                </a:extLst>
              </a:tr>
              <a:tr h="67166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31.012 industri för kontors- och butiksinredningar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1 241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2 898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237931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31.021 köksmöbelindustri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415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749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776432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31.022 köksinredningsindustri</a:t>
                      </a:r>
                      <a:endParaRPr lang="sv-SE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2 535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5 642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31964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31.030 madrassindustri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893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2 442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846597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31.090 annan möbelindustri</a:t>
                      </a:r>
                      <a:endParaRPr lang="sv-SE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3 418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8 092</a:t>
                      </a:r>
                      <a:endParaRPr lang="sv-SE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60828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Totalt möbelindustrin</a:t>
                      </a:r>
                      <a:endParaRPr lang="sv-SE" sz="16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11 922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27 658</a:t>
                      </a:r>
                      <a:endParaRPr lang="sv-SE" sz="1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3408" marT="22625" marB="7541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543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47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E06BD10B3DF9448931D97C92C04A17" ma:contentTypeVersion="5" ma:contentTypeDescription="Create a new document." ma:contentTypeScope="" ma:versionID="7b75cbbb9e6ebf5f97add6aea2cd848e">
  <xsd:schema xmlns:xsd="http://www.w3.org/2001/XMLSchema" xmlns:xs="http://www.w3.org/2001/XMLSchema" xmlns:p="http://schemas.microsoft.com/office/2006/metadata/properties" xmlns:ns3="b43fe829-d46b-47c7-bfd0-f30e9bba5072" xmlns:ns4="294e98ad-c7aa-46d2-a09e-390b30fc05dd" targetNamespace="http://schemas.microsoft.com/office/2006/metadata/properties" ma:root="true" ma:fieldsID="5095ed8ea948c65897593adf47a49870" ns3:_="" ns4:_="">
    <xsd:import namespace="b43fe829-d46b-47c7-bfd0-f30e9bba5072"/>
    <xsd:import namespace="294e98ad-c7aa-46d2-a09e-390b30fc05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fe829-d46b-47c7-bfd0-f30e9bba5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e98ad-c7aa-46d2-a09e-390b30fc0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24540B-BB23-4DA5-AAD7-99CB9E561B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fe829-d46b-47c7-bfd0-f30e9bba5072"/>
    <ds:schemaRef ds:uri="294e98ad-c7aa-46d2-a09e-390b30fc0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3B6A6B-B305-459F-840A-064561039C6C}">
  <ds:schemaRefs>
    <ds:schemaRef ds:uri="294e98ad-c7aa-46d2-a09e-390b30fc05dd"/>
    <ds:schemaRef ds:uri="http://purl.org/dc/elements/1.1/"/>
    <ds:schemaRef ds:uri="http://schemas.microsoft.com/office/2006/metadata/properties"/>
    <ds:schemaRef ds:uri="b43fe829-d46b-47c7-bfd0-f30e9bba507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C98552-6F3B-46AB-B3A0-4005136897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1195</TotalTime>
  <Words>233</Words>
  <Application>Microsoft Office PowerPoint</Application>
  <PresentationFormat>Bredbild</PresentationFormat>
  <Paragraphs>40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Fakta om den svenska möbelindustrin</vt:lpstr>
      <vt:lpstr>Möbelindustrin omfattar 2 379 företag Av 2 379 företag är 730 företag med 1-50 anställda medan 44 är företag med mer än 50 anställda.  1 605 är enmansföretag utan anställda. Diagrammet nedan visar fördelningen storlek enligt EU:s definitioner. Källa: SCB. </vt:lpstr>
      <vt:lpstr>Den svenska möbelindustrin har 12 000 anställda. Källa: SCB.</vt:lpstr>
      <vt:lpstr>  Det totala produktionsvärdet för möbelindustrin är  26 miljarder kronor. Källa: SCB </vt:lpstr>
      <vt:lpstr>Den svenska exporten av möbler var 20 miljarder kronor 2021 och andelen export av produktionen nästan 70 procent (2020). Källa: SCB.</vt:lpstr>
      <vt:lpstr>Sverige importerar möbler för 26 miljarder kronor. Källa: SCB</vt:lpstr>
      <vt:lpstr>Möbelindustrin omsätter totalt  28 miljarder kronor  och har 12 000 anställda.   Tabellen visar fördelningen för  produktgrupperna inom  möbelindustrin 2020.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Identeg, Yvonne</dc:creator>
  <cp:lastModifiedBy>Cecilia Uhler</cp:lastModifiedBy>
  <cp:revision>12</cp:revision>
  <dcterms:created xsi:type="dcterms:W3CDTF">2020-11-27T07:39:23Z</dcterms:created>
  <dcterms:modified xsi:type="dcterms:W3CDTF">2022-06-01T07:09:06Z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0x010100B4E06BD10B3DF9448931D97C92C04A17</vt:lpwstr>
  </property>
</Properties>
</file>