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2" r:id="rId5"/>
    <p:sldId id="276" r:id="rId6"/>
    <p:sldId id="264" r:id="rId7"/>
    <p:sldId id="265" r:id="rId8"/>
    <p:sldId id="280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onne Identeg" initials="YI" lastIdx="1" clrIdx="0">
    <p:extLst>
      <p:ext uri="{19B8F6BF-5375-455C-9EA6-DF929625EA0E}">
        <p15:presenceInfo xmlns:p15="http://schemas.microsoft.com/office/powerpoint/2012/main" userId="S::yvonne.identeg@tmf.se::d27114e7-a57c-4c93-90ef-50b829201e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E65"/>
    <a:srgbClr val="E37222"/>
    <a:srgbClr val="007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F4E840-396E-4A73-BB1F-4D0DCB33C789}" v="85" dt="2022-05-17T08:35:08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onne Identeg" userId="d27114e7-a57c-4c93-90ef-50b829201ee9" providerId="ADAL" clId="{9CF4E840-396E-4A73-BB1F-4D0DCB33C789}"/>
    <pc:docChg chg="undo custSel modSld">
      <pc:chgData name="Yvonne Identeg" userId="d27114e7-a57c-4c93-90ef-50b829201ee9" providerId="ADAL" clId="{9CF4E840-396E-4A73-BB1F-4D0DCB33C789}" dt="2022-05-18T09:16:50.870" v="490" actId="20577"/>
      <pc:docMkLst>
        <pc:docMk/>
      </pc:docMkLst>
      <pc:sldChg chg="addSp delSp modSp mod">
        <pc:chgData name="Yvonne Identeg" userId="d27114e7-a57c-4c93-90ef-50b829201ee9" providerId="ADAL" clId="{9CF4E840-396E-4A73-BB1F-4D0DCB33C789}" dt="2022-05-10T09:42:42.672" v="140"/>
        <pc:sldMkLst>
          <pc:docMk/>
          <pc:sldMk cId="874304009" sldId="264"/>
        </pc:sldMkLst>
        <pc:spChg chg="mod">
          <ac:chgData name="Yvonne Identeg" userId="d27114e7-a57c-4c93-90ef-50b829201ee9" providerId="ADAL" clId="{9CF4E840-396E-4A73-BB1F-4D0DCB33C789}" dt="2022-05-10T09:13:47.341" v="100" actId="20577"/>
          <ac:spMkLst>
            <pc:docMk/>
            <pc:sldMk cId="874304009" sldId="264"/>
            <ac:spMk id="2" creationId="{117B1AB6-131C-4CBA-AB8A-10D564B5B229}"/>
          </ac:spMkLst>
        </pc:spChg>
        <pc:spChg chg="add del mod">
          <ac:chgData name="Yvonne Identeg" userId="d27114e7-a57c-4c93-90ef-50b829201ee9" providerId="ADAL" clId="{9CF4E840-396E-4A73-BB1F-4D0DCB33C789}" dt="2022-05-10T09:10:24.660" v="86"/>
          <ac:spMkLst>
            <pc:docMk/>
            <pc:sldMk cId="874304009" sldId="264"/>
            <ac:spMk id="4" creationId="{54590A98-A1B9-4EC7-BEC8-BC6BC01A8A4A}"/>
          </ac:spMkLst>
        </pc:spChg>
        <pc:graphicFrameChg chg="add mod">
          <ac:chgData name="Yvonne Identeg" userId="d27114e7-a57c-4c93-90ef-50b829201ee9" providerId="ADAL" clId="{9CF4E840-396E-4A73-BB1F-4D0DCB33C789}" dt="2022-05-10T09:42:42.672" v="140"/>
          <ac:graphicFrameMkLst>
            <pc:docMk/>
            <pc:sldMk cId="874304009" sldId="264"/>
            <ac:graphicFrameMk id="7" creationId="{00000000-0008-0000-0200-000011000000}"/>
          </ac:graphicFrameMkLst>
        </pc:graphicFrameChg>
        <pc:graphicFrameChg chg="del mod">
          <ac:chgData name="Yvonne Identeg" userId="d27114e7-a57c-4c93-90ef-50b829201ee9" providerId="ADAL" clId="{9CF4E840-396E-4A73-BB1F-4D0DCB33C789}" dt="2022-05-10T09:10:21.397" v="84" actId="478"/>
          <ac:graphicFrameMkLst>
            <pc:docMk/>
            <pc:sldMk cId="874304009" sldId="264"/>
            <ac:graphicFrameMk id="12" creationId="{00000000-0008-0000-0200-000011000000}"/>
          </ac:graphicFrameMkLst>
        </pc:graphicFrameChg>
      </pc:sldChg>
      <pc:sldChg chg="addSp delSp modSp mod">
        <pc:chgData name="Yvonne Identeg" userId="d27114e7-a57c-4c93-90ef-50b829201ee9" providerId="ADAL" clId="{9CF4E840-396E-4A73-BB1F-4D0DCB33C789}" dt="2022-05-16T07:53:28.059" v="357" actId="6549"/>
        <pc:sldMkLst>
          <pc:docMk/>
          <pc:sldMk cId="4171908959" sldId="265"/>
        </pc:sldMkLst>
        <pc:spChg chg="mod">
          <ac:chgData name="Yvonne Identeg" userId="d27114e7-a57c-4c93-90ef-50b829201ee9" providerId="ADAL" clId="{9CF4E840-396E-4A73-BB1F-4D0DCB33C789}" dt="2022-05-16T07:53:28.059" v="357" actId="6549"/>
          <ac:spMkLst>
            <pc:docMk/>
            <pc:sldMk cId="4171908959" sldId="265"/>
            <ac:spMk id="2" creationId="{FFD762F2-9814-4014-B6D4-D9C7074C5B64}"/>
          </ac:spMkLst>
        </pc:spChg>
        <pc:spChg chg="add del mod">
          <ac:chgData name="Yvonne Identeg" userId="d27114e7-a57c-4c93-90ef-50b829201ee9" providerId="ADAL" clId="{9CF4E840-396E-4A73-BB1F-4D0DCB33C789}" dt="2022-05-10T09:34:05.343" v="118"/>
          <ac:spMkLst>
            <pc:docMk/>
            <pc:sldMk cId="4171908959" sldId="265"/>
            <ac:spMk id="4" creationId="{322AED23-29C8-4293-8700-9F26B5330DE4}"/>
          </ac:spMkLst>
        </pc:spChg>
        <pc:graphicFrameChg chg="add mod">
          <ac:chgData name="Yvonne Identeg" userId="d27114e7-a57c-4c93-90ef-50b829201ee9" providerId="ADAL" clId="{9CF4E840-396E-4A73-BB1F-4D0DCB33C789}" dt="2022-05-10T09:42:47.952" v="141"/>
          <ac:graphicFrameMkLst>
            <pc:docMk/>
            <pc:sldMk cId="4171908959" sldId="265"/>
            <ac:graphicFrameMk id="8" creationId="{00000000-0008-0000-0200-000012000000}"/>
          </ac:graphicFrameMkLst>
        </pc:graphicFrameChg>
        <pc:graphicFrameChg chg="del">
          <ac:chgData name="Yvonne Identeg" userId="d27114e7-a57c-4c93-90ef-50b829201ee9" providerId="ADAL" clId="{9CF4E840-396E-4A73-BB1F-4D0DCB33C789}" dt="2022-05-10T09:33:25.665" v="116" actId="478"/>
          <ac:graphicFrameMkLst>
            <pc:docMk/>
            <pc:sldMk cId="4171908959" sldId="265"/>
            <ac:graphicFrameMk id="9" creationId="{00000000-0008-0000-0200-000012000000}"/>
          </ac:graphicFrameMkLst>
        </pc:graphicFrameChg>
      </pc:sldChg>
      <pc:sldChg chg="modSp mod">
        <pc:chgData name="Yvonne Identeg" userId="d27114e7-a57c-4c93-90ef-50b829201ee9" providerId="ADAL" clId="{9CF4E840-396E-4A73-BB1F-4D0DCB33C789}" dt="2022-05-16T07:53:03.610" v="356" actId="20577"/>
        <pc:sldMkLst>
          <pc:docMk/>
          <pc:sldMk cId="2264305020" sldId="276"/>
        </pc:sldMkLst>
        <pc:spChg chg="mod">
          <ac:chgData name="Yvonne Identeg" userId="d27114e7-a57c-4c93-90ef-50b829201ee9" providerId="ADAL" clId="{9CF4E840-396E-4A73-BB1F-4D0DCB33C789}" dt="2022-05-16T07:53:03.610" v="356" actId="20577"/>
          <ac:spMkLst>
            <pc:docMk/>
            <pc:sldMk cId="2264305020" sldId="276"/>
            <ac:spMk id="2" creationId="{D038FECC-9985-444A-838C-70963516E0A6}"/>
          </ac:spMkLst>
        </pc:spChg>
      </pc:sldChg>
      <pc:sldChg chg="addSp delSp modSp mod">
        <pc:chgData name="Yvonne Identeg" userId="d27114e7-a57c-4c93-90ef-50b829201ee9" providerId="ADAL" clId="{9CF4E840-396E-4A73-BB1F-4D0DCB33C789}" dt="2022-05-18T09:16:43.520" v="489" actId="20577"/>
        <pc:sldMkLst>
          <pc:docMk/>
          <pc:sldMk cId="2303157384" sldId="280"/>
        </pc:sldMkLst>
        <pc:spChg chg="mod">
          <ac:chgData name="Yvonne Identeg" userId="d27114e7-a57c-4c93-90ef-50b829201ee9" providerId="ADAL" clId="{9CF4E840-396E-4A73-BB1F-4D0DCB33C789}" dt="2022-05-18T09:16:43.520" v="489" actId="20577"/>
          <ac:spMkLst>
            <pc:docMk/>
            <pc:sldMk cId="2303157384" sldId="280"/>
            <ac:spMk id="2" creationId="{1D007A59-3CBD-4F8D-9208-BA42C6A8E654}"/>
          </ac:spMkLst>
        </pc:spChg>
        <pc:spChg chg="add del mod">
          <ac:chgData name="Yvonne Identeg" userId="d27114e7-a57c-4c93-90ef-50b829201ee9" providerId="ADAL" clId="{9CF4E840-396E-4A73-BB1F-4D0DCB33C789}" dt="2022-05-10T09:37:40.407" v="129"/>
          <ac:spMkLst>
            <pc:docMk/>
            <pc:sldMk cId="2303157384" sldId="280"/>
            <ac:spMk id="4" creationId="{38A45DF0-D762-4282-AFB0-E1AB2479381C}"/>
          </ac:spMkLst>
        </pc:spChg>
        <pc:spChg chg="add del mod">
          <ac:chgData name="Yvonne Identeg" userId="d27114e7-a57c-4c93-90ef-50b829201ee9" providerId="ADAL" clId="{9CF4E840-396E-4A73-BB1F-4D0DCB33C789}" dt="2022-05-10T10:57:26.255" v="171" actId="478"/>
          <ac:spMkLst>
            <pc:docMk/>
            <pc:sldMk cId="2303157384" sldId="280"/>
            <ac:spMk id="6" creationId="{65BBD777-A1E2-4A0E-96CB-2BE6CEEBDD18}"/>
          </ac:spMkLst>
        </pc:spChg>
        <pc:graphicFrameChg chg="add del mod">
          <ac:chgData name="Yvonne Identeg" userId="d27114e7-a57c-4c93-90ef-50b829201ee9" providerId="ADAL" clId="{9CF4E840-396E-4A73-BB1F-4D0DCB33C789}" dt="2022-05-10T09:54:12.483" v="163" actId="478"/>
          <ac:graphicFrameMkLst>
            <pc:docMk/>
            <pc:sldMk cId="2303157384" sldId="280"/>
            <ac:graphicFrameMk id="7" creationId="{00000000-0008-0000-0200-00000E000000}"/>
          </ac:graphicFrameMkLst>
        </pc:graphicFrameChg>
        <pc:graphicFrameChg chg="add del mod">
          <ac:chgData name="Yvonne Identeg" userId="d27114e7-a57c-4c93-90ef-50b829201ee9" providerId="ADAL" clId="{9CF4E840-396E-4A73-BB1F-4D0DCB33C789}" dt="2022-05-17T08:35:08.152" v="488" actId="113"/>
          <ac:graphicFrameMkLst>
            <pc:docMk/>
            <pc:sldMk cId="2303157384" sldId="280"/>
            <ac:graphicFrameMk id="8" creationId="{DDCF6F8E-03E6-4595-957A-E80ED1F7193A}"/>
          </ac:graphicFrameMkLst>
        </pc:graphicFrameChg>
        <pc:graphicFrameChg chg="del">
          <ac:chgData name="Yvonne Identeg" userId="d27114e7-a57c-4c93-90ef-50b829201ee9" providerId="ADAL" clId="{9CF4E840-396E-4A73-BB1F-4D0DCB33C789}" dt="2022-05-10T09:37:35.215" v="127" actId="478"/>
          <ac:graphicFrameMkLst>
            <pc:docMk/>
            <pc:sldMk cId="2303157384" sldId="280"/>
            <ac:graphicFrameMk id="25" creationId="{62B2A93A-8577-4BC2-AAF6-A42F6AD4D1CB}"/>
          </ac:graphicFrameMkLst>
        </pc:graphicFrameChg>
      </pc:sldChg>
      <pc:sldChg chg="addSp delSp modSp mod">
        <pc:chgData name="Yvonne Identeg" userId="d27114e7-a57c-4c93-90ef-50b829201ee9" providerId="ADAL" clId="{9CF4E840-396E-4A73-BB1F-4D0DCB33C789}" dt="2022-05-16T07:56:43.459" v="415" actId="27918"/>
        <pc:sldMkLst>
          <pc:docMk/>
          <pc:sldMk cId="1183618326" sldId="285"/>
        </pc:sldMkLst>
        <pc:spChg chg="mod">
          <ac:chgData name="Yvonne Identeg" userId="d27114e7-a57c-4c93-90ef-50b829201ee9" providerId="ADAL" clId="{9CF4E840-396E-4A73-BB1F-4D0DCB33C789}" dt="2022-05-16T07:56:13.716" v="411" actId="20577"/>
          <ac:spMkLst>
            <pc:docMk/>
            <pc:sldMk cId="1183618326" sldId="285"/>
            <ac:spMk id="2" creationId="{AD48F6AE-437E-4D9C-8ED7-5968F965E9F7}"/>
          </ac:spMkLst>
        </pc:spChg>
        <pc:spChg chg="add del mod">
          <ac:chgData name="Yvonne Identeg" userId="d27114e7-a57c-4c93-90ef-50b829201ee9" providerId="ADAL" clId="{9CF4E840-396E-4A73-BB1F-4D0DCB33C789}" dt="2022-05-10T11:24:07.173" v="174"/>
          <ac:spMkLst>
            <pc:docMk/>
            <pc:sldMk cId="1183618326" sldId="285"/>
            <ac:spMk id="4" creationId="{78DB29F3-4640-4FCD-9418-2D03F686F670}"/>
          </ac:spMkLst>
        </pc:spChg>
        <pc:graphicFrameChg chg="add mod">
          <ac:chgData name="Yvonne Identeg" userId="d27114e7-a57c-4c93-90ef-50b829201ee9" providerId="ADAL" clId="{9CF4E840-396E-4A73-BB1F-4D0DCB33C789}" dt="2022-05-10T11:28:32.213" v="185"/>
          <ac:graphicFrameMkLst>
            <pc:docMk/>
            <pc:sldMk cId="1183618326" sldId="285"/>
            <ac:graphicFrameMk id="7" creationId="{00000000-0008-0000-0200-00000E000000}"/>
          </ac:graphicFrameMkLst>
        </pc:graphicFrameChg>
        <pc:graphicFrameChg chg="del mod">
          <ac:chgData name="Yvonne Identeg" userId="d27114e7-a57c-4c93-90ef-50b829201ee9" providerId="ADAL" clId="{9CF4E840-396E-4A73-BB1F-4D0DCB33C789}" dt="2022-05-10T11:23:45.841" v="172" actId="478"/>
          <ac:graphicFrameMkLst>
            <pc:docMk/>
            <pc:sldMk cId="1183618326" sldId="285"/>
            <ac:graphicFrameMk id="15" creationId="{00000000-0008-0000-0200-00000F000000}"/>
          </ac:graphicFrameMkLst>
        </pc:graphicFrameChg>
      </pc:sldChg>
      <pc:sldChg chg="modSp mod">
        <pc:chgData name="Yvonne Identeg" userId="d27114e7-a57c-4c93-90ef-50b829201ee9" providerId="ADAL" clId="{9CF4E840-396E-4A73-BB1F-4D0DCB33C789}" dt="2022-05-18T09:16:50.870" v="490" actId="20577"/>
        <pc:sldMkLst>
          <pc:docMk/>
          <pc:sldMk cId="3857449359" sldId="286"/>
        </pc:sldMkLst>
        <pc:spChg chg="mod">
          <ac:chgData name="Yvonne Identeg" userId="d27114e7-a57c-4c93-90ef-50b829201ee9" providerId="ADAL" clId="{9CF4E840-396E-4A73-BB1F-4D0DCB33C789}" dt="2022-05-10T11:47:31.241" v="355" actId="20577"/>
          <ac:spMkLst>
            <pc:docMk/>
            <pc:sldMk cId="3857449359" sldId="286"/>
            <ac:spMk id="2" creationId="{87ABDAB1-4140-4CD0-825B-9B046FCC520C}"/>
          </ac:spMkLst>
        </pc:spChg>
        <pc:graphicFrameChg chg="mod modGraphic">
          <ac:chgData name="Yvonne Identeg" userId="d27114e7-a57c-4c93-90ef-50b829201ee9" providerId="ADAL" clId="{9CF4E840-396E-4A73-BB1F-4D0DCB33C789}" dt="2022-05-18T09:16:50.870" v="490" actId="20577"/>
          <ac:graphicFrameMkLst>
            <pc:docMk/>
            <pc:sldMk cId="3857449359" sldId="286"/>
            <ac:graphicFrameMk id="3" creationId="{7FB0ACA0-C524-4CEB-9A66-009F52044B9E}"/>
          </ac:graphicFrameMkLst>
        </pc:graphicFrameChg>
      </pc:sldChg>
    </pc:docChg>
  </pc:docChgLst>
  <pc:docChgLst>
    <pc:chgData name="Identeg, Yvonne" userId="d27114e7-a57c-4c93-90ef-50b829201ee9" providerId="ADAL" clId="{2BE1D571-FD6F-473F-979E-0E416AFE16B3}"/>
    <pc:docChg chg="undo addSld delSld modSld sldOrd">
      <pc:chgData name="Identeg, Yvonne" userId="d27114e7-a57c-4c93-90ef-50b829201ee9" providerId="ADAL" clId="{2BE1D571-FD6F-473F-979E-0E416AFE16B3}" dt="2020-11-27T12:15:54.429" v="425"/>
      <pc:docMkLst>
        <pc:docMk/>
      </pc:docMkLst>
      <pc:sldChg chg="modSp">
        <pc:chgData name="Identeg, Yvonne" userId="d27114e7-a57c-4c93-90ef-50b829201ee9" providerId="ADAL" clId="{2BE1D571-FD6F-473F-979E-0E416AFE16B3}" dt="2020-11-27T11:00:19.716" v="114" actId="207"/>
        <pc:sldMkLst>
          <pc:docMk/>
          <pc:sldMk cId="2459467795" sldId="263"/>
        </pc:sldMkLst>
        <pc:graphicFrameChg chg="mod">
          <ac:chgData name="Identeg, Yvonne" userId="d27114e7-a57c-4c93-90ef-50b829201ee9" providerId="ADAL" clId="{2BE1D571-FD6F-473F-979E-0E416AFE16B3}" dt="2020-11-27T11:00:19.716" v="114" actId="207"/>
          <ac:graphicFrameMkLst>
            <pc:docMk/>
            <pc:sldMk cId="2459467795" sldId="263"/>
            <ac:graphicFrameMk id="4" creationId="{D0A14007-858C-4633-8296-ED90479F8A2E}"/>
          </ac:graphicFrameMkLst>
        </pc:graphicFrameChg>
      </pc:sldChg>
      <pc:sldChg chg="modSp">
        <pc:chgData name="Identeg, Yvonne" userId="d27114e7-a57c-4c93-90ef-50b829201ee9" providerId="ADAL" clId="{2BE1D571-FD6F-473F-979E-0E416AFE16B3}" dt="2020-11-27T11:00:08.536" v="113" actId="207"/>
        <pc:sldMkLst>
          <pc:docMk/>
          <pc:sldMk cId="874304009" sldId="264"/>
        </pc:sldMkLst>
        <pc:spChg chg="mod">
          <ac:chgData name="Identeg, Yvonne" userId="d27114e7-a57c-4c93-90ef-50b829201ee9" providerId="ADAL" clId="{2BE1D571-FD6F-473F-979E-0E416AFE16B3}" dt="2020-11-27T10:56:48.465" v="20" actId="20577"/>
          <ac:spMkLst>
            <pc:docMk/>
            <pc:sldMk cId="874304009" sldId="264"/>
            <ac:spMk id="2" creationId="{117B1AB6-131C-4CBA-AB8A-10D564B5B229}"/>
          </ac:spMkLst>
        </pc:spChg>
        <pc:graphicFrameChg chg="mod">
          <ac:chgData name="Identeg, Yvonne" userId="d27114e7-a57c-4c93-90ef-50b829201ee9" providerId="ADAL" clId="{2BE1D571-FD6F-473F-979E-0E416AFE16B3}" dt="2020-11-27T11:00:08.536" v="113" actId="207"/>
          <ac:graphicFrameMkLst>
            <pc:docMk/>
            <pc:sldMk cId="874304009" sldId="264"/>
            <ac:graphicFrameMk id="4" creationId="{BAF223FE-83FF-411A-9AD6-1E9FA1CEDFAF}"/>
          </ac:graphicFrameMkLst>
        </pc:graphicFrameChg>
      </pc:sldChg>
      <pc:sldChg chg="del">
        <pc:chgData name="Identeg, Yvonne" userId="d27114e7-a57c-4c93-90ef-50b829201ee9" providerId="ADAL" clId="{2BE1D571-FD6F-473F-979E-0E416AFE16B3}" dt="2020-11-27T09:10:21.476" v="0" actId="2696"/>
        <pc:sldMkLst>
          <pc:docMk/>
          <pc:sldMk cId="3998946069" sldId="265"/>
        </pc:sldMkLst>
      </pc:sldChg>
      <pc:sldChg chg="addSp delSp modSp add mod">
        <pc:chgData name="Identeg, Yvonne" userId="d27114e7-a57c-4c93-90ef-50b829201ee9" providerId="ADAL" clId="{2BE1D571-FD6F-473F-979E-0E416AFE16B3}" dt="2020-11-27T10:59:44.806" v="112" actId="20577"/>
        <pc:sldMkLst>
          <pc:docMk/>
          <pc:sldMk cId="4171908959" sldId="265"/>
        </pc:sldMkLst>
        <pc:spChg chg="mod">
          <ac:chgData name="Identeg, Yvonne" userId="d27114e7-a57c-4c93-90ef-50b829201ee9" providerId="ADAL" clId="{2BE1D571-FD6F-473F-979E-0E416AFE16B3}" dt="2020-11-27T10:59:44.806" v="112" actId="20577"/>
          <ac:spMkLst>
            <pc:docMk/>
            <pc:sldMk cId="4171908959" sldId="265"/>
            <ac:spMk id="2" creationId="{FFD762F2-9814-4014-B6D4-D9C7074C5B64}"/>
          </ac:spMkLst>
        </pc:spChg>
        <pc:spChg chg="del">
          <ac:chgData name="Identeg, Yvonne" userId="d27114e7-a57c-4c93-90ef-50b829201ee9" providerId="ADAL" clId="{2BE1D571-FD6F-473F-979E-0E416AFE16B3}" dt="2020-11-27T10:58:07.271" v="23"/>
          <ac:spMkLst>
            <pc:docMk/>
            <pc:sldMk cId="4171908959" sldId="265"/>
            <ac:spMk id="3" creationId="{DDA093B8-08BE-48FC-A061-FD8F66B19C32}"/>
          </ac:spMkLst>
        </pc:spChg>
        <pc:graphicFrameChg chg="add mod">
          <ac:chgData name="Identeg, Yvonne" userId="d27114e7-a57c-4c93-90ef-50b829201ee9" providerId="ADAL" clId="{2BE1D571-FD6F-473F-979E-0E416AFE16B3}" dt="2020-11-27T10:58:07.271" v="23"/>
          <ac:graphicFrameMkLst>
            <pc:docMk/>
            <pc:sldMk cId="4171908959" sldId="265"/>
            <ac:graphicFrameMk id="4" creationId="{00000000-0008-0000-0200-000012000000}"/>
          </ac:graphicFrameMkLst>
        </pc:graphicFrameChg>
      </pc:sldChg>
      <pc:sldChg chg="addSp delSp modSp add del mod">
        <pc:chgData name="Identeg, Yvonne" userId="d27114e7-a57c-4c93-90ef-50b829201ee9" providerId="ADAL" clId="{2BE1D571-FD6F-473F-979E-0E416AFE16B3}" dt="2020-11-27T12:13:46.595" v="411" actId="2696"/>
        <pc:sldMkLst>
          <pc:docMk/>
          <pc:sldMk cId="116217971" sldId="266"/>
        </pc:sldMkLst>
        <pc:spChg chg="del">
          <ac:chgData name="Identeg, Yvonne" userId="d27114e7-a57c-4c93-90ef-50b829201ee9" providerId="ADAL" clId="{2BE1D571-FD6F-473F-979E-0E416AFE16B3}" dt="2020-11-27T11:34:17.647" v="118" actId="1957"/>
          <ac:spMkLst>
            <pc:docMk/>
            <pc:sldMk cId="116217971" sldId="266"/>
            <ac:spMk id="3" creationId="{B68CAA04-7119-4FD8-923F-3CB883A2DA63}"/>
          </ac:spMkLst>
        </pc:spChg>
        <pc:graphicFrameChg chg="add mod">
          <ac:chgData name="Identeg, Yvonne" userId="d27114e7-a57c-4c93-90ef-50b829201ee9" providerId="ADAL" clId="{2BE1D571-FD6F-473F-979E-0E416AFE16B3}" dt="2020-11-27T11:34:17.647" v="118" actId="1957"/>
          <ac:graphicFrameMkLst>
            <pc:docMk/>
            <pc:sldMk cId="116217971" sldId="266"/>
            <ac:graphicFrameMk id="7" creationId="{6D3B3DA9-5780-4668-BF25-9D426AFEDBE3}"/>
          </ac:graphicFrameMkLst>
        </pc:graphicFrameChg>
      </pc:sldChg>
      <pc:sldChg chg="add">
        <pc:chgData name="Identeg, Yvonne" userId="d27114e7-a57c-4c93-90ef-50b829201ee9" providerId="ADAL" clId="{2BE1D571-FD6F-473F-979E-0E416AFE16B3}" dt="2020-11-27T11:41:18.929" v="141"/>
        <pc:sldMkLst>
          <pc:docMk/>
          <pc:sldMk cId="3840691391" sldId="267"/>
        </pc:sldMkLst>
      </pc:sldChg>
      <pc:sldChg chg="addSp delSp modSp add mod ord">
        <pc:chgData name="Identeg, Yvonne" userId="d27114e7-a57c-4c93-90ef-50b829201ee9" providerId="ADAL" clId="{2BE1D571-FD6F-473F-979E-0E416AFE16B3}" dt="2020-11-27T12:15:54.429" v="425"/>
        <pc:sldMkLst>
          <pc:docMk/>
          <pc:sldMk cId="2323610112" sldId="268"/>
        </pc:sldMkLst>
        <pc:spChg chg="mod">
          <ac:chgData name="Identeg, Yvonne" userId="d27114e7-a57c-4c93-90ef-50b829201ee9" providerId="ADAL" clId="{2BE1D571-FD6F-473F-979E-0E416AFE16B3}" dt="2020-11-27T12:04:44.728" v="392" actId="20577"/>
          <ac:spMkLst>
            <pc:docMk/>
            <pc:sldMk cId="2323610112" sldId="268"/>
            <ac:spMk id="2" creationId="{409A42B4-1135-48C2-B06C-2134568E502A}"/>
          </ac:spMkLst>
        </pc:spChg>
        <pc:spChg chg="mod">
          <ac:chgData name="Identeg, Yvonne" userId="d27114e7-a57c-4c93-90ef-50b829201ee9" providerId="ADAL" clId="{2BE1D571-FD6F-473F-979E-0E416AFE16B3}" dt="2020-11-27T12:03:54.528" v="309" actId="20577"/>
          <ac:spMkLst>
            <pc:docMk/>
            <pc:sldMk cId="2323610112" sldId="268"/>
            <ac:spMk id="3" creationId="{578F7AA4-F3C6-4F7B-89D6-461DD353C0F2}"/>
          </ac:spMkLst>
        </pc:spChg>
        <pc:spChg chg="del">
          <ac:chgData name="Identeg, Yvonne" userId="d27114e7-a57c-4c93-90ef-50b829201ee9" providerId="ADAL" clId="{2BE1D571-FD6F-473F-979E-0E416AFE16B3}" dt="2020-11-27T11:42:33.479" v="145" actId="1957"/>
          <ac:spMkLst>
            <pc:docMk/>
            <pc:sldMk cId="2323610112" sldId="268"/>
            <ac:spMk id="4" creationId="{BDD48B25-FD66-4F87-BC7D-2AD98E8F6CCA}"/>
          </ac:spMkLst>
        </pc:spChg>
        <pc:spChg chg="mod">
          <ac:chgData name="Identeg, Yvonne" userId="d27114e7-a57c-4c93-90ef-50b829201ee9" providerId="ADAL" clId="{2BE1D571-FD6F-473F-979E-0E416AFE16B3}" dt="2020-11-27T12:04:22.605" v="366" actId="20577"/>
          <ac:spMkLst>
            <pc:docMk/>
            <pc:sldMk cId="2323610112" sldId="268"/>
            <ac:spMk id="5" creationId="{A02B36AF-6800-47BF-80D0-F9B4F0F7AE32}"/>
          </ac:spMkLst>
        </pc:spChg>
        <pc:spChg chg="del">
          <ac:chgData name="Identeg, Yvonne" userId="d27114e7-a57c-4c93-90ef-50b829201ee9" providerId="ADAL" clId="{2BE1D571-FD6F-473F-979E-0E416AFE16B3}" dt="2020-11-27T12:08:45.898" v="398" actId="1957"/>
          <ac:spMkLst>
            <pc:docMk/>
            <pc:sldMk cId="2323610112" sldId="268"/>
            <ac:spMk id="6" creationId="{0A1B5677-5816-463E-B754-BC980BD9CCDC}"/>
          </ac:spMkLst>
        </pc:spChg>
        <pc:graphicFrameChg chg="add mod">
          <ac:chgData name="Identeg, Yvonne" userId="d27114e7-a57c-4c93-90ef-50b829201ee9" providerId="ADAL" clId="{2BE1D571-FD6F-473F-979E-0E416AFE16B3}" dt="2020-11-27T12:12:51.684" v="410" actId="255"/>
          <ac:graphicFrameMkLst>
            <pc:docMk/>
            <pc:sldMk cId="2323610112" sldId="268"/>
            <ac:graphicFrameMk id="9" creationId="{0B7DFE98-D6FC-41CD-B31D-78C5F529AAF1}"/>
          </ac:graphicFrameMkLst>
        </pc:graphicFrameChg>
        <pc:graphicFrameChg chg="add mod">
          <ac:chgData name="Identeg, Yvonne" userId="d27114e7-a57c-4c93-90ef-50b829201ee9" providerId="ADAL" clId="{2BE1D571-FD6F-473F-979E-0E416AFE16B3}" dt="2020-11-27T12:15:54.429" v="425"/>
          <ac:graphicFrameMkLst>
            <pc:docMk/>
            <pc:sldMk cId="2323610112" sldId="268"/>
            <ac:graphicFrameMk id="12" creationId="{F25D4BA1-C6E4-4469-B0F8-3745B65BD1D7}"/>
          </ac:graphicFrameMkLst>
        </pc:graphicFrameChg>
      </pc:sldChg>
    </pc:docChg>
  </pc:docChgLst>
  <pc:docChgLst>
    <pc:chgData name="Yvonne Identeg" userId="d27114e7-a57c-4c93-90ef-50b829201ee9" providerId="ADAL" clId="{8215D1FB-A835-4C64-B35A-E552F100099D}"/>
    <pc:docChg chg="undo redo custSel addSld delSld modSld sldOrd">
      <pc:chgData name="Yvonne Identeg" userId="d27114e7-a57c-4c93-90ef-50b829201ee9" providerId="ADAL" clId="{8215D1FB-A835-4C64-B35A-E552F100099D}" dt="2021-05-26T06:10:59.673" v="7890" actId="1592"/>
      <pc:docMkLst>
        <pc:docMk/>
      </pc:docMkLst>
      <pc:sldChg chg="del">
        <pc:chgData name="Yvonne Identeg" userId="d27114e7-a57c-4c93-90ef-50b829201ee9" providerId="ADAL" clId="{8215D1FB-A835-4C64-B35A-E552F100099D}" dt="2021-03-29T13:36:55.082" v="994" actId="47"/>
        <pc:sldMkLst>
          <pc:docMk/>
          <pc:sldMk cId="2474087061" sldId="257"/>
        </pc:sldMkLst>
      </pc:sldChg>
      <pc:sldChg chg="addSp delSp modSp del mod ord setBg delDesignElem">
        <pc:chgData name="Yvonne Identeg" userId="d27114e7-a57c-4c93-90ef-50b829201ee9" providerId="ADAL" clId="{8215D1FB-A835-4C64-B35A-E552F100099D}" dt="2021-04-09T08:01:07.642" v="4850" actId="47"/>
        <pc:sldMkLst>
          <pc:docMk/>
          <pc:sldMk cId="2459467795" sldId="263"/>
        </pc:sldMkLst>
        <pc:spChg chg="mod">
          <ac:chgData name="Yvonne Identeg" userId="d27114e7-a57c-4c93-90ef-50b829201ee9" providerId="ADAL" clId="{8215D1FB-A835-4C64-B35A-E552F100099D}" dt="2021-04-09T07:58:08.281" v="4849" actId="27636"/>
          <ac:spMkLst>
            <pc:docMk/>
            <pc:sldMk cId="2459467795" sldId="263"/>
            <ac:spMk id="2" creationId="{A95EA616-5582-4310-A575-0F1491BD8CD7}"/>
          </ac:spMkLst>
        </pc:spChg>
        <pc:spChg chg="del mod">
          <ac:chgData name="Yvonne Identeg" userId="d27114e7-a57c-4c93-90ef-50b829201ee9" providerId="ADAL" clId="{8215D1FB-A835-4C64-B35A-E552F100099D}" dt="2021-03-30T13:21:09.566" v="2639" actId="26606"/>
          <ac:spMkLst>
            <pc:docMk/>
            <pc:sldMk cId="2459467795" sldId="263"/>
            <ac:spMk id="3" creationId="{83AAEDEC-CF3E-420C-A334-6C11EC37EFB3}"/>
          </ac:spMkLst>
        </pc:spChg>
        <pc:spChg chg="add del">
          <ac:chgData name="Yvonne Identeg" userId="d27114e7-a57c-4c93-90ef-50b829201ee9" providerId="ADAL" clId="{8215D1FB-A835-4C64-B35A-E552F100099D}" dt="2021-04-09T07:49:21.727" v="4682" actId="26606"/>
          <ac:spMkLst>
            <pc:docMk/>
            <pc:sldMk cId="2459467795" sldId="263"/>
            <ac:spMk id="10" creationId="{A5711A0E-A428-4ED1-96CB-33D69FD842E4}"/>
          </ac:spMkLst>
        </pc:spChg>
        <pc:spChg chg="add del">
          <ac:chgData name="Yvonne Identeg" userId="d27114e7-a57c-4c93-90ef-50b829201ee9" providerId="ADAL" clId="{8215D1FB-A835-4C64-B35A-E552F100099D}" dt="2021-04-09T07:51:39.476" v="4697" actId="26606"/>
          <ac:spMkLst>
            <pc:docMk/>
            <pc:sldMk cId="2459467795" sldId="263"/>
            <ac:spMk id="12" creationId="{A5711A0E-A428-4ED1-96CB-33D69FD842E4}"/>
          </ac:spMkLst>
        </pc:spChg>
        <pc:spChg chg="add">
          <ac:chgData name="Yvonne Identeg" userId="d27114e7-a57c-4c93-90ef-50b829201ee9" providerId="ADAL" clId="{8215D1FB-A835-4C64-B35A-E552F100099D}" dt="2021-04-09T07:51:39.476" v="4697" actId="26606"/>
          <ac:spMkLst>
            <pc:docMk/>
            <pc:sldMk cId="2459467795" sldId="263"/>
            <ac:spMk id="14" creationId="{A5711A0E-A428-4ED1-96CB-33D69FD842E4}"/>
          </ac:spMkLst>
        </pc:spChg>
        <pc:spChg chg="add del">
          <ac:chgData name="Yvonne Identeg" userId="d27114e7-a57c-4c93-90ef-50b829201ee9" providerId="ADAL" clId="{8215D1FB-A835-4C64-B35A-E552F100099D}" dt="2021-04-09T07:49:05.087" v="4679" actId="26606"/>
          <ac:spMkLst>
            <pc:docMk/>
            <pc:sldMk cId="2459467795" sldId="263"/>
            <ac:spMk id="15" creationId="{A5711A0E-A428-4ED1-96CB-33D69FD842E4}"/>
          </ac:spMkLst>
        </pc:spChg>
        <pc:spChg chg="add del">
          <ac:chgData name="Yvonne Identeg" userId="d27114e7-a57c-4c93-90ef-50b829201ee9" providerId="ADAL" clId="{8215D1FB-A835-4C64-B35A-E552F100099D}" dt="2021-04-09T07:50:13.961" v="4689" actId="26606"/>
          <ac:spMkLst>
            <pc:docMk/>
            <pc:sldMk cId="2459467795" sldId="263"/>
            <ac:spMk id="17" creationId="{A5711A0E-A428-4ED1-96CB-33D69FD842E4}"/>
          </ac:spMkLst>
        </pc:spChg>
        <pc:graphicFrameChg chg="del mod">
          <ac:chgData name="Yvonne Identeg" userId="d27114e7-a57c-4c93-90ef-50b829201ee9" providerId="ADAL" clId="{8215D1FB-A835-4C64-B35A-E552F100099D}" dt="2021-03-30T13:21:09.566" v="2639" actId="26606"/>
          <ac:graphicFrameMkLst>
            <pc:docMk/>
            <pc:sldMk cId="2459467795" sldId="263"/>
            <ac:graphicFrameMk id="4" creationId="{D0A14007-858C-4633-8296-ED90479F8A2E}"/>
          </ac:graphicFrameMkLst>
        </pc:graphicFrameChg>
        <pc:graphicFrameChg chg="add mod">
          <ac:chgData name="Yvonne Identeg" userId="d27114e7-a57c-4c93-90ef-50b829201ee9" providerId="ADAL" clId="{8215D1FB-A835-4C64-B35A-E552F100099D}" dt="2021-04-09T07:51:39.476" v="4697" actId="26606"/>
          <ac:graphicFrameMkLst>
            <pc:docMk/>
            <pc:sldMk cId="2459467795" sldId="263"/>
            <ac:graphicFrameMk id="7" creationId="{D0A14007-858C-4633-8296-ED90479F8A2E}"/>
          </ac:graphicFrameMkLst>
        </pc:graphicFrameChg>
      </pc:sldChg>
      <pc:sldChg chg="addSp delSp modSp mod ord setBg delDesignElem">
        <pc:chgData name="Yvonne Identeg" userId="d27114e7-a57c-4c93-90ef-50b829201ee9" providerId="ADAL" clId="{8215D1FB-A835-4C64-B35A-E552F100099D}" dt="2021-05-12T07:19:35.313" v="7887" actId="20577"/>
        <pc:sldMkLst>
          <pc:docMk/>
          <pc:sldMk cId="874304009" sldId="264"/>
        </pc:sldMkLst>
        <pc:spChg chg="mod">
          <ac:chgData name="Yvonne Identeg" userId="d27114e7-a57c-4c93-90ef-50b829201ee9" providerId="ADAL" clId="{8215D1FB-A835-4C64-B35A-E552F100099D}" dt="2021-05-12T07:19:35.313" v="7887" actId="20577"/>
          <ac:spMkLst>
            <pc:docMk/>
            <pc:sldMk cId="874304009" sldId="264"/>
            <ac:spMk id="2" creationId="{117B1AB6-131C-4CBA-AB8A-10D564B5B229}"/>
          </ac:spMkLst>
        </pc:spChg>
        <pc:spChg chg="add del mod">
          <ac:chgData name="Yvonne Identeg" userId="d27114e7-a57c-4c93-90ef-50b829201ee9" providerId="ADAL" clId="{8215D1FB-A835-4C64-B35A-E552F100099D}" dt="2021-05-05T12:06:00.391" v="6771"/>
          <ac:spMkLst>
            <pc:docMk/>
            <pc:sldMk cId="874304009" sldId="264"/>
            <ac:spMk id="5" creationId="{BB72D742-219F-4693-B987-EDD3CFF73C4E}"/>
          </ac:spMkLst>
        </pc:spChg>
        <pc:spChg chg="add del">
          <ac:chgData name="Yvonne Identeg" userId="d27114e7-a57c-4c93-90ef-50b829201ee9" providerId="ADAL" clId="{8215D1FB-A835-4C64-B35A-E552F100099D}" dt="2021-04-16T13:55:50.686" v="5147" actId="26606"/>
          <ac:spMkLst>
            <pc:docMk/>
            <pc:sldMk cId="874304009" sldId="264"/>
            <ac:spMk id="6" creationId="{A5711A0E-A428-4ED1-96CB-33D69FD842E4}"/>
          </ac:spMkLst>
        </pc:spChg>
        <pc:spChg chg="add del">
          <ac:chgData name="Yvonne Identeg" userId="d27114e7-a57c-4c93-90ef-50b829201ee9" providerId="ADAL" clId="{8215D1FB-A835-4C64-B35A-E552F100099D}" dt="2021-04-16T13:41:09.302" v="5000"/>
          <ac:spMkLst>
            <pc:docMk/>
            <pc:sldMk cId="874304009" sldId="264"/>
            <ac:spMk id="9" creationId="{A5711A0E-A428-4ED1-96CB-33D69FD842E4}"/>
          </ac:spMkLst>
        </pc:spChg>
        <pc:spChg chg="add del mod">
          <ac:chgData name="Yvonne Identeg" userId="d27114e7-a57c-4c93-90ef-50b829201ee9" providerId="ADAL" clId="{8215D1FB-A835-4C64-B35A-E552F100099D}" dt="2021-05-05T12:05:32.063" v="6764" actId="478"/>
          <ac:spMkLst>
            <pc:docMk/>
            <pc:sldMk cId="874304009" sldId="264"/>
            <ac:spMk id="10" creationId="{CA4CA7F0-DD73-4FEC-9133-0B910C816D6E}"/>
          </ac:spMkLst>
        </pc:spChg>
        <pc:spChg chg="add del">
          <ac:chgData name="Yvonne Identeg" userId="d27114e7-a57c-4c93-90ef-50b829201ee9" providerId="ADAL" clId="{8215D1FB-A835-4C64-B35A-E552F100099D}" dt="2021-05-05T12:09:12.365" v="6805" actId="26606"/>
          <ac:spMkLst>
            <pc:docMk/>
            <pc:sldMk cId="874304009" sldId="264"/>
            <ac:spMk id="11" creationId="{A5711A0E-A428-4ED1-96CB-33D69FD842E4}"/>
          </ac:spMkLst>
        </pc:spChg>
        <pc:spChg chg="add del">
          <ac:chgData name="Yvonne Identeg" userId="d27114e7-a57c-4c93-90ef-50b829201ee9" providerId="ADAL" clId="{8215D1FB-A835-4C64-B35A-E552F100099D}" dt="2021-04-09T07:51:16.082" v="4696" actId="26606"/>
          <ac:spMkLst>
            <pc:docMk/>
            <pc:sldMk cId="874304009" sldId="264"/>
            <ac:spMk id="14" creationId="{A5711A0E-A428-4ED1-96CB-33D69FD842E4}"/>
          </ac:spMkLst>
        </pc:spChg>
        <pc:spChg chg="add">
          <ac:chgData name="Yvonne Identeg" userId="d27114e7-a57c-4c93-90ef-50b829201ee9" providerId="ADAL" clId="{8215D1FB-A835-4C64-B35A-E552F100099D}" dt="2021-05-05T12:09:12.365" v="6805" actId="26606"/>
          <ac:spMkLst>
            <pc:docMk/>
            <pc:sldMk cId="874304009" sldId="264"/>
            <ac:spMk id="17" creationId="{A5711A0E-A428-4ED1-96CB-33D69FD842E4}"/>
          </ac:spMkLst>
        </pc:spChg>
        <pc:graphicFrameChg chg="add del mod">
          <ac:chgData name="Yvonne Identeg" userId="d27114e7-a57c-4c93-90ef-50b829201ee9" providerId="ADAL" clId="{8215D1FB-A835-4C64-B35A-E552F100099D}" dt="2021-05-05T11:58:28.849" v="6739" actId="478"/>
          <ac:graphicFrameMkLst>
            <pc:docMk/>
            <pc:sldMk cId="874304009" sldId="264"/>
            <ac:graphicFrameMk id="4" creationId="{BAF223FE-83FF-411A-9AD6-1E9FA1CEDFAF}"/>
          </ac:graphicFrameMkLst>
        </pc:graphicFrameChg>
        <pc:graphicFrameChg chg="add del mod">
          <ac:chgData name="Yvonne Identeg" userId="d27114e7-a57c-4c93-90ef-50b829201ee9" providerId="ADAL" clId="{8215D1FB-A835-4C64-B35A-E552F100099D}" dt="2021-05-05T12:05:48.949" v="6769"/>
          <ac:graphicFrameMkLst>
            <pc:docMk/>
            <pc:sldMk cId="874304009" sldId="264"/>
            <ac:graphicFrameMk id="7" creationId="{00000000-0008-0000-0200-000011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5-05T12:05:05.141" v="6759"/>
          <ac:graphicFrameMkLst>
            <pc:docMk/>
            <pc:sldMk cId="874304009" sldId="264"/>
            <ac:graphicFrameMk id="8" creationId="{00000000-0008-0000-0200-000011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5-05T12:05:34.577" v="6766"/>
          <ac:graphicFrameMkLst>
            <pc:docMk/>
            <pc:sldMk cId="874304009" sldId="264"/>
            <ac:graphicFrameMk id="9" creationId="{00000000-0008-0000-0200-000011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5-05T12:19:09.631" v="6874" actId="207"/>
          <ac:graphicFrameMkLst>
            <pc:docMk/>
            <pc:sldMk cId="874304009" sldId="264"/>
            <ac:graphicFrameMk id="12" creationId="{00000000-0008-0000-0200-000011000000}"/>
          </ac:graphicFrameMkLst>
        </pc:graphicFrameChg>
      </pc:sldChg>
      <pc:sldChg chg="addSp delSp modSp mod ord setBg delDesignElem">
        <pc:chgData name="Yvonne Identeg" userId="d27114e7-a57c-4c93-90ef-50b829201ee9" providerId="ADAL" clId="{8215D1FB-A835-4C64-B35A-E552F100099D}" dt="2021-05-12T07:10:24.991" v="7843" actId="20577"/>
        <pc:sldMkLst>
          <pc:docMk/>
          <pc:sldMk cId="4171908959" sldId="265"/>
        </pc:sldMkLst>
        <pc:spChg chg="mod">
          <ac:chgData name="Yvonne Identeg" userId="d27114e7-a57c-4c93-90ef-50b829201ee9" providerId="ADAL" clId="{8215D1FB-A835-4C64-B35A-E552F100099D}" dt="2021-05-12T07:10:24.991" v="7843" actId="20577"/>
          <ac:spMkLst>
            <pc:docMk/>
            <pc:sldMk cId="4171908959" sldId="265"/>
            <ac:spMk id="2" creationId="{FFD762F2-9814-4014-B6D4-D9C7074C5B64}"/>
          </ac:spMkLst>
        </pc:spChg>
        <pc:spChg chg="add del mod">
          <ac:chgData name="Yvonne Identeg" userId="d27114e7-a57c-4c93-90ef-50b829201ee9" providerId="ADAL" clId="{8215D1FB-A835-4C64-B35A-E552F100099D}" dt="2021-04-07T11:24:28.595" v="3608"/>
          <ac:spMkLst>
            <pc:docMk/>
            <pc:sldMk cId="4171908959" sldId="265"/>
            <ac:spMk id="3" creationId="{BE758503-BA9E-4B06-8AD6-D38B9DF159EB}"/>
          </ac:spMkLst>
        </pc:spChg>
        <pc:spChg chg="add mod">
          <ac:chgData name="Yvonne Identeg" userId="d27114e7-a57c-4c93-90ef-50b829201ee9" providerId="ADAL" clId="{8215D1FB-A835-4C64-B35A-E552F100099D}" dt="2021-04-16T13:54:36.701" v="5145" actId="5793"/>
          <ac:spMkLst>
            <pc:docMk/>
            <pc:sldMk cId="4171908959" sldId="265"/>
            <ac:spMk id="5" creationId="{1BEA0C38-AC3F-4054-B315-D607CC8EC2C0}"/>
          </ac:spMkLst>
        </pc:spChg>
        <pc:spChg chg="add del mod">
          <ac:chgData name="Yvonne Identeg" userId="d27114e7-a57c-4c93-90ef-50b829201ee9" providerId="ADAL" clId="{8215D1FB-A835-4C64-B35A-E552F100099D}" dt="2021-05-05T12:14:48.707" v="6823"/>
          <ac:spMkLst>
            <pc:docMk/>
            <pc:sldMk cId="4171908959" sldId="265"/>
            <ac:spMk id="6" creationId="{A076201F-341B-4AC6-B8A4-33EE12DA75BE}"/>
          </ac:spMkLst>
        </pc:spChg>
        <pc:spChg chg="add del">
          <ac:chgData name="Yvonne Identeg" userId="d27114e7-a57c-4c93-90ef-50b829201ee9" providerId="ADAL" clId="{8215D1FB-A835-4C64-B35A-E552F100099D}" dt="2021-04-16T13:41:09.302" v="5000"/>
          <ac:spMkLst>
            <pc:docMk/>
            <pc:sldMk cId="4171908959" sldId="265"/>
            <ac:spMk id="9" creationId="{A5711A0E-A428-4ED1-96CB-33D69FD842E4}"/>
          </ac:spMkLst>
        </pc:spChg>
        <pc:spChg chg="add del">
          <ac:chgData name="Yvonne Identeg" userId="d27114e7-a57c-4c93-90ef-50b829201ee9" providerId="ADAL" clId="{8215D1FB-A835-4C64-B35A-E552F100099D}" dt="2021-04-07T11:26:56.824" v="3620" actId="26606"/>
          <ac:spMkLst>
            <pc:docMk/>
            <pc:sldMk cId="4171908959" sldId="265"/>
            <ac:spMk id="11" creationId="{8E20FA99-AAAC-4AF3-9FAE-707420324F1C}"/>
          </ac:spMkLst>
        </pc:spChg>
        <pc:spChg chg="add del">
          <ac:chgData name="Yvonne Identeg" userId="d27114e7-a57c-4c93-90ef-50b829201ee9" providerId="ADAL" clId="{8215D1FB-A835-4C64-B35A-E552F100099D}" dt="2021-04-07T11:26:56.824" v="3620" actId="26606"/>
          <ac:spMkLst>
            <pc:docMk/>
            <pc:sldMk cId="4171908959" sldId="265"/>
            <ac:spMk id="12" creationId="{9573BE85-6043-4C3A-A7DD-483A0A5FB740}"/>
          </ac:spMkLst>
        </pc:spChg>
        <pc:spChg chg="add del">
          <ac:chgData name="Yvonne Identeg" userId="d27114e7-a57c-4c93-90ef-50b829201ee9" providerId="ADAL" clId="{8215D1FB-A835-4C64-B35A-E552F100099D}" dt="2021-04-07T11:27:04.893" v="3622" actId="26606"/>
          <ac:spMkLst>
            <pc:docMk/>
            <pc:sldMk cId="4171908959" sldId="265"/>
            <ac:spMk id="13" creationId="{50811073-89F5-46D6-83D8-BA764464977D}"/>
          </ac:spMkLst>
        </pc:spChg>
        <pc:spChg chg="add del">
          <ac:chgData name="Yvonne Identeg" userId="d27114e7-a57c-4c93-90ef-50b829201ee9" providerId="ADAL" clId="{8215D1FB-A835-4C64-B35A-E552F100099D}" dt="2021-04-07T11:26:50.418" v="3618" actId="26606"/>
          <ac:spMkLst>
            <pc:docMk/>
            <pc:sldMk cId="4171908959" sldId="265"/>
            <ac:spMk id="14" creationId="{1C574E90-1949-4924-B663-AEA13DB7910B}"/>
          </ac:spMkLst>
        </pc:spChg>
        <pc:spChg chg="add del">
          <ac:chgData name="Yvonne Identeg" userId="d27114e7-a57c-4c93-90ef-50b829201ee9" providerId="ADAL" clId="{8215D1FB-A835-4C64-B35A-E552F100099D}" dt="2021-04-07T11:27:04.893" v="3622" actId="26606"/>
          <ac:spMkLst>
            <pc:docMk/>
            <pc:sldMk cId="4171908959" sldId="265"/>
            <ac:spMk id="15" creationId="{608CD17C-4A7C-477D-A659-BA8A89A78700}"/>
          </ac:spMkLst>
        </pc:spChg>
        <pc:spChg chg="add del">
          <ac:chgData name="Yvonne Identeg" userId="d27114e7-a57c-4c93-90ef-50b829201ee9" providerId="ADAL" clId="{8215D1FB-A835-4C64-B35A-E552F100099D}" dt="2021-04-07T11:26:50.418" v="3618" actId="26606"/>
          <ac:spMkLst>
            <pc:docMk/>
            <pc:sldMk cId="4171908959" sldId="265"/>
            <ac:spMk id="16" creationId="{3CD1EA40-7116-4FCB-9369-70F29FAA91EC}"/>
          </ac:spMkLst>
        </pc:spChg>
        <pc:spChg chg="add del">
          <ac:chgData name="Yvonne Identeg" userId="d27114e7-a57c-4c93-90ef-50b829201ee9" providerId="ADAL" clId="{8215D1FB-A835-4C64-B35A-E552F100099D}" dt="2021-04-07T11:27:25.530" v="3624" actId="26606"/>
          <ac:spMkLst>
            <pc:docMk/>
            <pc:sldMk cId="4171908959" sldId="265"/>
            <ac:spMk id="17" creationId="{1A95671B-3CC6-4792-9114-B74FAEA224E6}"/>
          </ac:spMkLst>
        </pc:spChg>
        <pc:spChg chg="add del">
          <ac:chgData name="Yvonne Identeg" userId="d27114e7-a57c-4c93-90ef-50b829201ee9" providerId="ADAL" clId="{8215D1FB-A835-4C64-B35A-E552F100099D}" dt="2021-04-07T11:26:50.418" v="3618" actId="26606"/>
          <ac:spMkLst>
            <pc:docMk/>
            <pc:sldMk cId="4171908959" sldId="265"/>
            <ac:spMk id="18" creationId="{D9F5512A-48E1-4C07-B75E-3CCC517B6804}"/>
          </ac:spMkLst>
        </pc:spChg>
        <pc:spChg chg="add del">
          <ac:chgData name="Yvonne Identeg" userId="d27114e7-a57c-4c93-90ef-50b829201ee9" providerId="ADAL" clId="{8215D1FB-A835-4C64-B35A-E552F100099D}" dt="2021-04-07T11:27:36.403" v="3626" actId="26606"/>
          <ac:spMkLst>
            <pc:docMk/>
            <pc:sldMk cId="4171908959" sldId="265"/>
            <ac:spMk id="19" creationId="{1C574E90-1949-4924-B663-AEA13DB7910B}"/>
          </ac:spMkLst>
        </pc:spChg>
        <pc:spChg chg="add del">
          <ac:chgData name="Yvonne Identeg" userId="d27114e7-a57c-4c93-90ef-50b829201ee9" providerId="ADAL" clId="{8215D1FB-A835-4C64-B35A-E552F100099D}" dt="2021-04-07T11:28:37.506" v="3637" actId="26606"/>
          <ac:spMkLst>
            <pc:docMk/>
            <pc:sldMk cId="4171908959" sldId="265"/>
            <ac:spMk id="21" creationId="{1A95671B-3CC6-4792-9114-B74FAEA224E6}"/>
          </ac:spMkLst>
        </pc:spChg>
        <pc:spChg chg="add del">
          <ac:chgData name="Yvonne Identeg" userId="d27114e7-a57c-4c93-90ef-50b829201ee9" providerId="ADAL" clId="{8215D1FB-A835-4C64-B35A-E552F100099D}" dt="2021-04-07T11:28:52.665" v="3639" actId="26606"/>
          <ac:spMkLst>
            <pc:docMk/>
            <pc:sldMk cId="4171908959" sldId="265"/>
            <ac:spMk id="22" creationId="{5E39A796-BE83-48B1-B33F-35C4A32AAB57}"/>
          </ac:spMkLst>
        </pc:spChg>
        <pc:spChg chg="add del">
          <ac:chgData name="Yvonne Identeg" userId="d27114e7-a57c-4c93-90ef-50b829201ee9" providerId="ADAL" clId="{8215D1FB-A835-4C64-B35A-E552F100099D}" dt="2021-04-07T11:28:52.665" v="3639" actId="26606"/>
          <ac:spMkLst>
            <pc:docMk/>
            <pc:sldMk cId="4171908959" sldId="265"/>
            <ac:spMk id="23" creationId="{72F84B47-E267-4194-8194-831DB7B5547F}"/>
          </ac:spMkLst>
        </pc:spChg>
        <pc:spChg chg="add del">
          <ac:chgData name="Yvonne Identeg" userId="d27114e7-a57c-4c93-90ef-50b829201ee9" providerId="ADAL" clId="{8215D1FB-A835-4C64-B35A-E552F100099D}" dt="2021-04-07T11:29:03.471" v="3641" actId="26606"/>
          <ac:spMkLst>
            <pc:docMk/>
            <pc:sldMk cId="4171908959" sldId="265"/>
            <ac:spMk id="24" creationId="{2B566528-1B12-4246-9431-5C2D7D081168}"/>
          </ac:spMkLst>
        </pc:spChg>
        <pc:spChg chg="add del">
          <ac:chgData name="Yvonne Identeg" userId="d27114e7-a57c-4c93-90ef-50b829201ee9" providerId="ADAL" clId="{8215D1FB-A835-4C64-B35A-E552F100099D}" dt="2021-04-09T08:03:23.647" v="4876" actId="26606"/>
          <ac:spMkLst>
            <pc:docMk/>
            <pc:sldMk cId="4171908959" sldId="265"/>
            <ac:spMk id="26" creationId="{DBC6133C-0615-4CE4-9132-37E609A9BDFA}"/>
          </ac:spMkLst>
        </pc:spChg>
        <pc:spChg chg="add del">
          <ac:chgData name="Yvonne Identeg" userId="d27114e7-a57c-4c93-90ef-50b829201ee9" providerId="ADAL" clId="{8215D1FB-A835-4C64-B35A-E552F100099D}" dt="2021-04-09T08:03:23.647" v="4876" actId="26606"/>
          <ac:spMkLst>
            <pc:docMk/>
            <pc:sldMk cId="4171908959" sldId="265"/>
            <ac:spMk id="27" creationId="{169CC832-2974-4E8D-90ED-3E2941BA7336}"/>
          </ac:spMkLst>
        </pc:spChg>
        <pc:spChg chg="add del">
          <ac:chgData name="Yvonne Identeg" userId="d27114e7-a57c-4c93-90ef-50b829201ee9" providerId="ADAL" clId="{8215D1FB-A835-4C64-B35A-E552F100099D}" dt="2021-04-09T08:03:23.647" v="4876" actId="26606"/>
          <ac:spMkLst>
            <pc:docMk/>
            <pc:sldMk cId="4171908959" sldId="265"/>
            <ac:spMk id="29" creationId="{55222F96-971A-4F90-B841-6BAB416C7AC1}"/>
          </ac:spMkLst>
        </pc:spChg>
        <pc:spChg chg="add del">
          <ac:chgData name="Yvonne Identeg" userId="d27114e7-a57c-4c93-90ef-50b829201ee9" providerId="ADAL" clId="{8215D1FB-A835-4C64-B35A-E552F100099D}" dt="2021-04-09T08:03:23.647" v="4876" actId="26606"/>
          <ac:spMkLst>
            <pc:docMk/>
            <pc:sldMk cId="4171908959" sldId="265"/>
            <ac:spMk id="30" creationId="{08980754-6F4B-43C9-B9BE-127B6BED6586}"/>
          </ac:spMkLst>
        </pc:spChg>
        <pc:spChg chg="add del">
          <ac:chgData name="Yvonne Identeg" userId="d27114e7-a57c-4c93-90ef-50b829201ee9" providerId="ADAL" clId="{8215D1FB-A835-4C64-B35A-E552F100099D}" dt="2021-04-07T11:32:59.633" v="3680" actId="26606"/>
          <ac:spMkLst>
            <pc:docMk/>
            <pc:sldMk cId="4171908959" sldId="265"/>
            <ac:spMk id="31" creationId="{2550BE34-C2B8-49B8-8519-67A8CAD51AE9}"/>
          </ac:spMkLst>
        </pc:spChg>
        <pc:spChg chg="add del">
          <ac:chgData name="Yvonne Identeg" userId="d27114e7-a57c-4c93-90ef-50b829201ee9" providerId="ADAL" clId="{8215D1FB-A835-4C64-B35A-E552F100099D}" dt="2021-04-07T11:32:59.633" v="3680" actId="26606"/>
          <ac:spMkLst>
            <pc:docMk/>
            <pc:sldMk cId="4171908959" sldId="265"/>
            <ac:spMk id="32" creationId="{A7457DD9-5A45-400A-AB4B-4B4EDECA25F1}"/>
          </ac:spMkLst>
        </pc:spChg>
        <pc:spChg chg="add del">
          <ac:chgData name="Yvonne Identeg" userId="d27114e7-a57c-4c93-90ef-50b829201ee9" providerId="ADAL" clId="{8215D1FB-A835-4C64-B35A-E552F100099D}" dt="2021-04-07T11:32:59.633" v="3680" actId="26606"/>
          <ac:spMkLst>
            <pc:docMk/>
            <pc:sldMk cId="4171908959" sldId="265"/>
            <ac:spMk id="33" creationId="{441CF7D6-A660-431A-B0BB-140A0D5556B6}"/>
          </ac:spMkLst>
        </pc:spChg>
        <pc:spChg chg="add del">
          <ac:chgData name="Yvonne Identeg" userId="d27114e7-a57c-4c93-90ef-50b829201ee9" providerId="ADAL" clId="{8215D1FB-A835-4C64-B35A-E552F100099D}" dt="2021-04-07T11:32:59.633" v="3680" actId="26606"/>
          <ac:spMkLst>
            <pc:docMk/>
            <pc:sldMk cId="4171908959" sldId="265"/>
            <ac:spMk id="34" creationId="{0570A85B-3810-4F95-97B0-CBF4CCDB381C}"/>
          </ac:spMkLst>
        </pc:spChg>
        <pc:spChg chg="add del">
          <ac:chgData name="Yvonne Identeg" userId="d27114e7-a57c-4c93-90ef-50b829201ee9" providerId="ADAL" clId="{8215D1FB-A835-4C64-B35A-E552F100099D}" dt="2021-04-09T08:03:23.647" v="4876" actId="26606"/>
          <ac:spMkLst>
            <pc:docMk/>
            <pc:sldMk cId="4171908959" sldId="265"/>
            <ac:spMk id="35" creationId="{2C1BBA94-3F40-40AA-8BB9-E69E25E537C1}"/>
          </ac:spMkLst>
        </pc:spChg>
        <pc:spChg chg="add del">
          <ac:chgData name="Yvonne Identeg" userId="d27114e7-a57c-4c93-90ef-50b829201ee9" providerId="ADAL" clId="{8215D1FB-A835-4C64-B35A-E552F100099D}" dt="2021-04-07T11:30:51.100" v="3654" actId="26606"/>
          <ac:spMkLst>
            <pc:docMk/>
            <pc:sldMk cId="4171908959" sldId="265"/>
            <ac:spMk id="36" creationId="{72F84B47-E267-4194-8194-831DB7B5547F}"/>
          </ac:spMkLst>
        </pc:spChg>
        <pc:spChg chg="add del">
          <ac:chgData name="Yvonne Identeg" userId="d27114e7-a57c-4c93-90ef-50b829201ee9" providerId="ADAL" clId="{8215D1FB-A835-4C64-B35A-E552F100099D}" dt="2021-04-07T11:31:08.144" v="3656" actId="26606"/>
          <ac:spMkLst>
            <pc:docMk/>
            <pc:sldMk cId="4171908959" sldId="265"/>
            <ac:spMk id="37" creationId="{1C574E90-1949-4924-B663-AEA13DB7910B}"/>
          </ac:spMkLst>
        </pc:spChg>
        <pc:spChg chg="add del">
          <ac:chgData name="Yvonne Identeg" userId="d27114e7-a57c-4c93-90ef-50b829201ee9" providerId="ADAL" clId="{8215D1FB-A835-4C64-B35A-E552F100099D}" dt="2021-04-07T11:31:08.144" v="3656" actId="26606"/>
          <ac:spMkLst>
            <pc:docMk/>
            <pc:sldMk cId="4171908959" sldId="265"/>
            <ac:spMk id="38" creationId="{3CD1EA40-7116-4FCB-9369-70F29FAA91EC}"/>
          </ac:spMkLst>
        </pc:spChg>
        <pc:spChg chg="add del">
          <ac:chgData name="Yvonne Identeg" userId="d27114e7-a57c-4c93-90ef-50b829201ee9" providerId="ADAL" clId="{8215D1FB-A835-4C64-B35A-E552F100099D}" dt="2021-04-07T11:30:51.100" v="3654" actId="26606"/>
          <ac:spMkLst>
            <pc:docMk/>
            <pc:sldMk cId="4171908959" sldId="265"/>
            <ac:spMk id="39" creationId="{5E39A796-BE83-48B1-B33F-35C4A32AAB57}"/>
          </ac:spMkLst>
        </pc:spChg>
        <pc:spChg chg="add del">
          <ac:chgData name="Yvonne Identeg" userId="d27114e7-a57c-4c93-90ef-50b829201ee9" providerId="ADAL" clId="{8215D1FB-A835-4C64-B35A-E552F100099D}" dt="2021-04-07T11:31:08.144" v="3656" actId="26606"/>
          <ac:spMkLst>
            <pc:docMk/>
            <pc:sldMk cId="4171908959" sldId="265"/>
            <ac:spMk id="40" creationId="{D9F5512A-48E1-4C07-B75E-3CCC517B6804}"/>
          </ac:spMkLst>
        </pc:spChg>
        <pc:spChg chg="add del">
          <ac:chgData name="Yvonne Identeg" userId="d27114e7-a57c-4c93-90ef-50b829201ee9" providerId="ADAL" clId="{8215D1FB-A835-4C64-B35A-E552F100099D}" dt="2021-04-07T11:27:36.403" v="3626" actId="26606"/>
          <ac:spMkLst>
            <pc:docMk/>
            <pc:sldMk cId="4171908959" sldId="265"/>
            <ac:spMk id="41" creationId="{3CD1EA40-7116-4FCB-9369-70F29FAA91EC}"/>
          </ac:spMkLst>
        </pc:spChg>
        <pc:spChg chg="add del">
          <ac:chgData name="Yvonne Identeg" userId="d27114e7-a57c-4c93-90ef-50b829201ee9" providerId="ADAL" clId="{8215D1FB-A835-4C64-B35A-E552F100099D}" dt="2021-04-07T11:26:50.418" v="3618" actId="26606"/>
          <ac:spMkLst>
            <pc:docMk/>
            <pc:sldMk cId="4171908959" sldId="265"/>
            <ac:spMk id="42" creationId="{A5271697-90F1-4A23-8EF2-0179F2EAFACB}"/>
          </ac:spMkLst>
        </pc:spChg>
        <pc:spChg chg="add del">
          <ac:chgData name="Yvonne Identeg" userId="d27114e7-a57c-4c93-90ef-50b829201ee9" providerId="ADAL" clId="{8215D1FB-A835-4C64-B35A-E552F100099D}" dt="2021-04-07T11:27:36.403" v="3626" actId="26606"/>
          <ac:spMkLst>
            <pc:docMk/>
            <pc:sldMk cId="4171908959" sldId="265"/>
            <ac:spMk id="43" creationId="{D9F5512A-48E1-4C07-B75E-3CCC517B6804}"/>
          </ac:spMkLst>
        </pc:spChg>
        <pc:spChg chg="add del">
          <ac:chgData name="Yvonne Identeg" userId="d27114e7-a57c-4c93-90ef-50b829201ee9" providerId="ADAL" clId="{8215D1FB-A835-4C64-B35A-E552F100099D}" dt="2021-04-07T11:27:36.403" v="3626" actId="26606"/>
          <ac:spMkLst>
            <pc:docMk/>
            <pc:sldMk cId="4171908959" sldId="265"/>
            <ac:spMk id="45" creationId="{A5271697-90F1-4A23-8EF2-0179F2EAFACB}"/>
          </ac:spMkLst>
        </pc:spChg>
        <pc:spChg chg="add del">
          <ac:chgData name="Yvonne Identeg" userId="d27114e7-a57c-4c93-90ef-50b829201ee9" providerId="ADAL" clId="{8215D1FB-A835-4C64-B35A-E552F100099D}" dt="2021-05-05T12:16:05.699" v="6832" actId="26606"/>
          <ac:spMkLst>
            <pc:docMk/>
            <pc:sldMk cId="4171908959" sldId="265"/>
            <ac:spMk id="51" creationId="{A5711A0E-A428-4ED1-96CB-33D69FD842E4}"/>
          </ac:spMkLst>
        </pc:spChg>
        <pc:spChg chg="add">
          <ac:chgData name="Yvonne Identeg" userId="d27114e7-a57c-4c93-90ef-50b829201ee9" providerId="ADAL" clId="{8215D1FB-A835-4C64-B35A-E552F100099D}" dt="2021-05-05T12:16:05.699" v="6832" actId="26606"/>
          <ac:spMkLst>
            <pc:docMk/>
            <pc:sldMk cId="4171908959" sldId="265"/>
            <ac:spMk id="56" creationId="{A5711A0E-A428-4ED1-96CB-33D69FD842E4}"/>
          </ac:spMkLst>
        </pc:spChg>
        <pc:spChg chg="add del">
          <ac:chgData name="Yvonne Identeg" userId="d27114e7-a57c-4c93-90ef-50b829201ee9" providerId="ADAL" clId="{8215D1FB-A835-4C64-B35A-E552F100099D}" dt="2021-04-07T11:31:08.144" v="3656" actId="26606"/>
          <ac:spMkLst>
            <pc:docMk/>
            <pc:sldMk cId="4171908959" sldId="265"/>
            <ac:spMk id="67" creationId="{A5271697-90F1-4A23-8EF2-0179F2EAFACB}"/>
          </ac:spMkLst>
        </pc:spChg>
        <pc:spChg chg="add del">
          <ac:chgData name="Yvonne Identeg" userId="d27114e7-a57c-4c93-90ef-50b829201ee9" providerId="ADAL" clId="{8215D1FB-A835-4C64-B35A-E552F100099D}" dt="2021-04-07T11:32:50.632" v="3672" actId="26606"/>
          <ac:spMkLst>
            <pc:docMk/>
            <pc:sldMk cId="4171908959" sldId="265"/>
            <ac:spMk id="68" creationId="{5E39A796-BE83-48B1-B33F-35C4A32AAB57}"/>
          </ac:spMkLst>
        </pc:spChg>
        <pc:spChg chg="add del">
          <ac:chgData name="Yvonne Identeg" userId="d27114e7-a57c-4c93-90ef-50b829201ee9" providerId="ADAL" clId="{8215D1FB-A835-4C64-B35A-E552F100099D}" dt="2021-04-07T11:32:50.632" v="3672" actId="26606"/>
          <ac:spMkLst>
            <pc:docMk/>
            <pc:sldMk cId="4171908959" sldId="265"/>
            <ac:spMk id="69" creationId="{72F84B47-E267-4194-8194-831DB7B5547F}"/>
          </ac:spMkLst>
        </pc:spChg>
        <pc:grpChg chg="add del">
          <ac:chgData name="Yvonne Identeg" userId="d27114e7-a57c-4c93-90ef-50b829201ee9" providerId="ADAL" clId="{8215D1FB-A835-4C64-B35A-E552F100099D}" dt="2021-04-07T11:26:50.418" v="3618" actId="26606"/>
          <ac:grpSpMkLst>
            <pc:docMk/>
            <pc:sldMk cId="4171908959" sldId="265"/>
            <ac:grpSpMk id="20" creationId="{9CF1CD8B-D430-49E7-8630-84152C414EAC}"/>
          </ac:grpSpMkLst>
        </pc:grpChg>
        <pc:grpChg chg="add del">
          <ac:chgData name="Yvonne Identeg" userId="d27114e7-a57c-4c93-90ef-50b829201ee9" providerId="ADAL" clId="{8215D1FB-A835-4C64-B35A-E552F100099D}" dt="2021-04-07T11:29:03.471" v="3641" actId="26606"/>
          <ac:grpSpMkLst>
            <pc:docMk/>
            <pc:sldMk cId="4171908959" sldId="265"/>
            <ac:grpSpMk id="25" creationId="{828A5161-06F1-46CF-8AD7-844680A59E13}"/>
          </ac:grpSpMkLst>
        </pc:grpChg>
        <pc:grpChg chg="add del">
          <ac:chgData name="Yvonne Identeg" userId="d27114e7-a57c-4c93-90ef-50b829201ee9" providerId="ADAL" clId="{8215D1FB-A835-4C64-B35A-E552F100099D}" dt="2021-04-07T11:29:03.471" v="3641" actId="26606"/>
          <ac:grpSpMkLst>
            <pc:docMk/>
            <pc:sldMk cId="4171908959" sldId="265"/>
            <ac:grpSpMk id="28" creationId="{5995D10D-E9C9-47DB-AE7E-801FEF38F5C9}"/>
          </ac:grpSpMkLst>
        </pc:grpChg>
        <pc:grpChg chg="add del">
          <ac:chgData name="Yvonne Identeg" userId="d27114e7-a57c-4c93-90ef-50b829201ee9" providerId="ADAL" clId="{8215D1FB-A835-4C64-B35A-E552F100099D}" dt="2021-04-07T11:27:36.403" v="3626" actId="26606"/>
          <ac:grpSpMkLst>
            <pc:docMk/>
            <pc:sldMk cId="4171908959" sldId="265"/>
            <ac:grpSpMk id="44" creationId="{9CF1CD8B-D430-49E7-8630-84152C414EAC}"/>
          </ac:grpSpMkLst>
        </pc:grpChg>
        <pc:grpChg chg="add del">
          <ac:chgData name="Yvonne Identeg" userId="d27114e7-a57c-4c93-90ef-50b829201ee9" providerId="ADAL" clId="{8215D1FB-A835-4C64-B35A-E552F100099D}" dt="2021-04-07T11:31:08.144" v="3656" actId="26606"/>
          <ac:grpSpMkLst>
            <pc:docMk/>
            <pc:sldMk cId="4171908959" sldId="265"/>
            <ac:grpSpMk id="66" creationId="{9CF1CD8B-D430-49E7-8630-84152C414EAC}"/>
          </ac:grpSpMkLst>
        </pc:grpChg>
        <pc:graphicFrameChg chg="add del mod ord">
          <ac:chgData name="Yvonne Identeg" userId="d27114e7-a57c-4c93-90ef-50b829201ee9" providerId="ADAL" clId="{8215D1FB-A835-4C64-B35A-E552F100099D}" dt="2021-05-05T12:13:58.891" v="6817" actId="478"/>
          <ac:graphicFrameMkLst>
            <pc:docMk/>
            <pc:sldMk cId="4171908959" sldId="265"/>
            <ac:graphicFrameMk id="4" creationId="{00000000-0008-0000-0200-000012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5-05T12:14:39.286" v="6821"/>
          <ac:graphicFrameMkLst>
            <pc:docMk/>
            <pc:sldMk cId="4171908959" sldId="265"/>
            <ac:graphicFrameMk id="8" creationId="{00000000-0008-0000-0200-000012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5-11T12:44:13.858" v="7648"/>
          <ac:graphicFrameMkLst>
            <pc:docMk/>
            <pc:sldMk cId="4171908959" sldId="265"/>
            <ac:graphicFrameMk id="9" creationId="{00000000-0008-0000-0200-000012000000}"/>
          </ac:graphicFrameMkLst>
        </pc:graphicFrameChg>
        <pc:cxnChg chg="add del">
          <ac:chgData name="Yvonne Identeg" userId="d27114e7-a57c-4c93-90ef-50b829201ee9" providerId="ADAL" clId="{8215D1FB-A835-4C64-B35A-E552F100099D}" dt="2021-04-16T13:51:19.209" v="5125" actId="26606"/>
          <ac:cxnSpMkLst>
            <pc:docMk/>
            <pc:sldMk cId="4171908959" sldId="265"/>
            <ac:cxnSpMk id="10" creationId="{39B7FDC9-F0CE-43A7-9F2A-83DD09DC3453}"/>
          </ac:cxnSpMkLst>
        </pc:cxnChg>
        <pc:cxnChg chg="add del">
          <ac:chgData name="Yvonne Identeg" userId="d27114e7-a57c-4c93-90ef-50b829201ee9" providerId="ADAL" clId="{8215D1FB-A835-4C64-B35A-E552F100099D}" dt="2021-04-16T13:58:02.962" v="5160" actId="26606"/>
          <ac:cxnSpMkLst>
            <pc:docMk/>
            <pc:sldMk cId="4171908959" sldId="265"/>
            <ac:cxnSpMk id="46" creationId="{645863A0-0EBC-4C9B-958B-06AD3E75BB1D}"/>
          </ac:cxnSpMkLst>
        </pc:cxnChg>
      </pc:sldChg>
      <pc:sldChg chg="addSp delSp modSp del mod ord setBg">
        <pc:chgData name="Yvonne Identeg" userId="d27114e7-a57c-4c93-90ef-50b829201ee9" providerId="ADAL" clId="{8215D1FB-A835-4C64-B35A-E552F100099D}" dt="2021-03-29T13:36:26.981" v="993" actId="47"/>
        <pc:sldMkLst>
          <pc:docMk/>
          <pc:sldMk cId="3840691391" sldId="267"/>
        </pc:sldMkLst>
        <pc:spChg chg="mod">
          <ac:chgData name="Yvonne Identeg" userId="d27114e7-a57c-4c93-90ef-50b829201ee9" providerId="ADAL" clId="{8215D1FB-A835-4C64-B35A-E552F100099D}" dt="2021-03-26T08:39:20.829" v="208"/>
          <ac:spMkLst>
            <pc:docMk/>
            <pc:sldMk cId="3840691391" sldId="267"/>
            <ac:spMk id="2" creationId="{A0CD833D-7B93-40EB-8E18-45445864EFFE}"/>
          </ac:spMkLst>
        </pc:spChg>
        <pc:spChg chg="del">
          <ac:chgData name="Yvonne Identeg" userId="d27114e7-a57c-4c93-90ef-50b829201ee9" providerId="ADAL" clId="{8215D1FB-A835-4C64-B35A-E552F100099D}" dt="2021-03-26T08:38:44.719" v="203"/>
          <ac:spMkLst>
            <pc:docMk/>
            <pc:sldMk cId="3840691391" sldId="267"/>
            <ac:spMk id="3" creationId="{BAB4F82F-5B63-40E5-8BA3-57E2E132CF42}"/>
          </ac:spMkLst>
        </pc:spChg>
        <pc:spChg chg="add">
          <ac:chgData name="Yvonne Identeg" userId="d27114e7-a57c-4c93-90ef-50b829201ee9" providerId="ADAL" clId="{8215D1FB-A835-4C64-B35A-E552F100099D}" dt="2021-03-26T08:38:46.941" v="204" actId="26606"/>
          <ac:spMkLst>
            <pc:docMk/>
            <pc:sldMk cId="3840691391" sldId="267"/>
            <ac:spMk id="9" creationId="{A5711A0E-A428-4ED1-96CB-33D69FD842E4}"/>
          </ac:spMkLst>
        </pc:spChg>
        <pc:graphicFrameChg chg="add mod">
          <ac:chgData name="Yvonne Identeg" userId="d27114e7-a57c-4c93-90ef-50b829201ee9" providerId="ADAL" clId="{8215D1FB-A835-4C64-B35A-E552F100099D}" dt="2021-03-26T08:38:58.019" v="207"/>
          <ac:graphicFrameMkLst>
            <pc:docMk/>
            <pc:sldMk cId="3840691391" sldId="267"/>
            <ac:graphicFrameMk id="4" creationId="{D7B2C582-F3F7-4990-8B12-9717B6D9C610}"/>
          </ac:graphicFrameMkLst>
        </pc:graphicFrameChg>
      </pc:sldChg>
      <pc:sldChg chg="addSp delSp modSp del mod ord">
        <pc:chgData name="Yvonne Identeg" userId="d27114e7-a57c-4c93-90ef-50b829201ee9" providerId="ADAL" clId="{8215D1FB-A835-4C64-B35A-E552F100099D}" dt="2021-03-29T11:21:16.302" v="464" actId="47"/>
        <pc:sldMkLst>
          <pc:docMk/>
          <pc:sldMk cId="2323610112" sldId="268"/>
        </pc:sldMkLst>
        <pc:spChg chg="mod">
          <ac:chgData name="Yvonne Identeg" userId="d27114e7-a57c-4c93-90ef-50b829201ee9" providerId="ADAL" clId="{8215D1FB-A835-4C64-B35A-E552F100099D}" dt="2021-03-26T08:17:28.826" v="145" actId="113"/>
          <ac:spMkLst>
            <pc:docMk/>
            <pc:sldMk cId="2323610112" sldId="268"/>
            <ac:spMk id="2" creationId="{409A42B4-1135-48C2-B06C-2134568E502A}"/>
          </ac:spMkLst>
        </pc:spChg>
        <pc:spChg chg="mod">
          <ac:chgData name="Yvonne Identeg" userId="d27114e7-a57c-4c93-90ef-50b829201ee9" providerId="ADAL" clId="{8215D1FB-A835-4C64-B35A-E552F100099D}" dt="2021-03-26T08:34:45.335" v="173" actId="21"/>
          <ac:spMkLst>
            <pc:docMk/>
            <pc:sldMk cId="2323610112" sldId="268"/>
            <ac:spMk id="3" creationId="{578F7AA4-F3C6-4F7B-89D6-461DD353C0F2}"/>
          </ac:spMkLst>
        </pc:spChg>
        <pc:spChg chg="mod">
          <ac:chgData name="Yvonne Identeg" userId="d27114e7-a57c-4c93-90ef-50b829201ee9" providerId="ADAL" clId="{8215D1FB-A835-4C64-B35A-E552F100099D}" dt="2021-03-26T08:35:23.158" v="180" actId="21"/>
          <ac:spMkLst>
            <pc:docMk/>
            <pc:sldMk cId="2323610112" sldId="268"/>
            <ac:spMk id="5" creationId="{A02B36AF-6800-47BF-80D0-F9B4F0F7AE32}"/>
          </ac:spMkLst>
        </pc:spChg>
        <pc:spChg chg="add mod">
          <ac:chgData name="Yvonne Identeg" userId="d27114e7-a57c-4c93-90ef-50b829201ee9" providerId="ADAL" clId="{8215D1FB-A835-4C64-B35A-E552F100099D}" dt="2021-03-26T08:31:41.419" v="158" actId="21"/>
          <ac:spMkLst>
            <pc:docMk/>
            <pc:sldMk cId="2323610112" sldId="268"/>
            <ac:spMk id="6" creationId="{B67F728D-B134-489C-8B52-A60E53E3E4BD}"/>
          </ac:spMkLst>
        </pc:spChg>
        <pc:spChg chg="add mod">
          <ac:chgData name="Yvonne Identeg" userId="d27114e7-a57c-4c93-90ef-50b829201ee9" providerId="ADAL" clId="{8215D1FB-A835-4C64-B35A-E552F100099D}" dt="2021-03-26T08:34:31.905" v="171" actId="21"/>
          <ac:spMkLst>
            <pc:docMk/>
            <pc:sldMk cId="2323610112" sldId="268"/>
            <ac:spMk id="8" creationId="{CBD7C5FC-99A6-4202-8F4A-9354E7F0BAC2}"/>
          </ac:spMkLst>
        </pc:spChg>
        <pc:graphicFrameChg chg="del mod">
          <ac:chgData name="Yvonne Identeg" userId="d27114e7-a57c-4c93-90ef-50b829201ee9" providerId="ADAL" clId="{8215D1FB-A835-4C64-B35A-E552F100099D}" dt="2021-03-26T08:34:31.905" v="171" actId="21"/>
          <ac:graphicFrameMkLst>
            <pc:docMk/>
            <pc:sldMk cId="2323610112" sldId="268"/>
            <ac:graphicFrameMk id="9" creationId="{0B7DFE98-D6FC-41CD-B31D-78C5F529AAF1}"/>
          </ac:graphicFrameMkLst>
        </pc:graphicFrameChg>
        <pc:graphicFrameChg chg="del mod">
          <ac:chgData name="Yvonne Identeg" userId="d27114e7-a57c-4c93-90ef-50b829201ee9" providerId="ADAL" clId="{8215D1FB-A835-4C64-B35A-E552F100099D}" dt="2021-03-26T08:31:41.419" v="158" actId="21"/>
          <ac:graphicFrameMkLst>
            <pc:docMk/>
            <pc:sldMk cId="2323610112" sldId="268"/>
            <ac:graphicFrameMk id="12" creationId="{F25D4BA1-C6E4-4469-B0F8-3745B65BD1D7}"/>
          </ac:graphicFrameMkLst>
        </pc:graphicFrameChg>
      </pc:sldChg>
      <pc:sldChg chg="addSp delSp modSp new del mod ord">
        <pc:chgData name="Yvonne Identeg" userId="d27114e7-a57c-4c93-90ef-50b829201ee9" providerId="ADAL" clId="{8215D1FB-A835-4C64-B35A-E552F100099D}" dt="2021-03-29T13:53:54.325" v="1015" actId="47"/>
        <pc:sldMkLst>
          <pc:docMk/>
          <pc:sldMk cId="3840792652" sldId="269"/>
        </pc:sldMkLst>
        <pc:spChg chg="mod">
          <ac:chgData name="Yvonne Identeg" userId="d27114e7-a57c-4c93-90ef-50b829201ee9" providerId="ADAL" clId="{8215D1FB-A835-4C64-B35A-E552F100099D}" dt="2021-03-29T13:53:37.031" v="1013" actId="27636"/>
          <ac:spMkLst>
            <pc:docMk/>
            <pc:sldMk cId="3840792652" sldId="269"/>
            <ac:spMk id="2" creationId="{D809A7C7-8739-4909-B59A-2D5FE19E1A8E}"/>
          </ac:spMkLst>
        </pc:spChg>
        <pc:spChg chg="del">
          <ac:chgData name="Yvonne Identeg" userId="d27114e7-a57c-4c93-90ef-50b829201ee9" providerId="ADAL" clId="{8215D1FB-A835-4C64-B35A-E552F100099D}" dt="2021-03-26T08:32:00.136" v="160"/>
          <ac:spMkLst>
            <pc:docMk/>
            <pc:sldMk cId="3840792652" sldId="269"/>
            <ac:spMk id="4" creationId="{AC2471CC-4A1B-46C7-8ADF-74D32EA7B7A8}"/>
          </ac:spMkLst>
        </pc:spChg>
        <pc:spChg chg="add mod">
          <ac:chgData name="Yvonne Identeg" userId="d27114e7-a57c-4c93-90ef-50b829201ee9" providerId="ADAL" clId="{8215D1FB-A835-4C64-B35A-E552F100099D}" dt="2021-03-29T13:45:07.271" v="999" actId="478"/>
          <ac:spMkLst>
            <pc:docMk/>
            <pc:sldMk cId="3840792652" sldId="269"/>
            <ac:spMk id="8" creationId="{B55198C1-0FCC-497A-84AA-3E922ECE5027}"/>
          </ac:spMkLst>
        </pc:spChg>
        <pc:graphicFrameChg chg="add del mod">
          <ac:chgData name="Yvonne Identeg" userId="d27114e7-a57c-4c93-90ef-50b829201ee9" providerId="ADAL" clId="{8215D1FB-A835-4C64-B35A-E552F100099D}" dt="2021-03-29T13:45:07.271" v="999" actId="478"/>
          <ac:graphicFrameMkLst>
            <pc:docMk/>
            <pc:sldMk cId="3840792652" sldId="269"/>
            <ac:graphicFrameMk id="7" creationId="{81AC1BFC-D616-46E9-B3E5-CA9B69A1CDF9}"/>
          </ac:graphicFrameMkLst>
        </pc:graphicFrameChg>
      </pc:sldChg>
      <pc:sldChg chg="addSp delSp modSp add del mod ord">
        <pc:chgData name="Yvonne Identeg" userId="d27114e7-a57c-4c93-90ef-50b829201ee9" providerId="ADAL" clId="{8215D1FB-A835-4C64-B35A-E552F100099D}" dt="2021-03-26T08:35:11.597" v="177" actId="47"/>
        <pc:sldMkLst>
          <pc:docMk/>
          <pc:sldMk cId="3424258327" sldId="270"/>
        </pc:sldMkLst>
        <pc:spChg chg="add mod">
          <ac:chgData name="Yvonne Identeg" userId="d27114e7-a57c-4c93-90ef-50b829201ee9" providerId="ADAL" clId="{8215D1FB-A835-4C64-B35A-E552F100099D}" dt="2021-03-26T08:32:57.488" v="162" actId="478"/>
          <ac:spMkLst>
            <pc:docMk/>
            <pc:sldMk cId="3424258327" sldId="270"/>
            <ac:spMk id="8" creationId="{268E9300-6E48-4E9D-9B69-C7365251F9EC}"/>
          </ac:spMkLst>
        </pc:spChg>
        <pc:graphicFrameChg chg="del">
          <ac:chgData name="Yvonne Identeg" userId="d27114e7-a57c-4c93-90ef-50b829201ee9" providerId="ADAL" clId="{8215D1FB-A835-4C64-B35A-E552F100099D}" dt="2021-03-26T08:32:57.488" v="162" actId="478"/>
          <ac:graphicFrameMkLst>
            <pc:docMk/>
            <pc:sldMk cId="3424258327" sldId="270"/>
            <ac:graphicFrameMk id="7" creationId="{81AC1BFC-D616-46E9-B3E5-CA9B69A1CDF9}"/>
          </ac:graphicFrameMkLst>
        </pc:graphicFrameChg>
        <pc:graphicFrameChg chg="add mod">
          <ac:chgData name="Yvonne Identeg" userId="d27114e7-a57c-4c93-90ef-50b829201ee9" providerId="ADAL" clId="{8215D1FB-A835-4C64-B35A-E552F100099D}" dt="2021-03-26T08:34:00.535" v="169" actId="14100"/>
          <ac:graphicFrameMkLst>
            <pc:docMk/>
            <pc:sldMk cId="3424258327" sldId="270"/>
            <ac:graphicFrameMk id="9" creationId="{122AB7FA-5F63-4CD8-B5EA-D933C599A91A}"/>
          </ac:graphicFrameMkLst>
        </pc:graphicFrameChg>
      </pc:sldChg>
      <pc:sldChg chg="addSp delSp modSp new del mod ord">
        <pc:chgData name="Yvonne Identeg" userId="d27114e7-a57c-4c93-90ef-50b829201ee9" providerId="ADAL" clId="{8215D1FB-A835-4C64-B35A-E552F100099D}" dt="2021-03-29T13:53:17.489" v="1010" actId="47"/>
        <pc:sldMkLst>
          <pc:docMk/>
          <pc:sldMk cId="2934445528" sldId="271"/>
        </pc:sldMkLst>
        <pc:spChg chg="mod">
          <ac:chgData name="Yvonne Identeg" userId="d27114e7-a57c-4c93-90ef-50b829201ee9" providerId="ADAL" clId="{8215D1FB-A835-4C64-B35A-E552F100099D}" dt="2021-03-29T13:52:59.386" v="1005" actId="21"/>
          <ac:spMkLst>
            <pc:docMk/>
            <pc:sldMk cId="2934445528" sldId="271"/>
            <ac:spMk id="2" creationId="{5D081795-5C5A-4874-BA95-05992F88E2E9}"/>
          </ac:spMkLst>
        </pc:spChg>
        <pc:graphicFrameChg chg="add del mod">
          <ac:chgData name="Yvonne Identeg" userId="d27114e7-a57c-4c93-90ef-50b829201ee9" providerId="ADAL" clId="{8215D1FB-A835-4C64-B35A-E552F100099D}" dt="2021-03-26T08:38:41.362" v="202" actId="21"/>
          <ac:graphicFrameMkLst>
            <pc:docMk/>
            <pc:sldMk cId="2934445528" sldId="271"/>
            <ac:graphicFrameMk id="3" creationId="{72BBFB0F-166A-42AD-8579-16B4BBC52207}"/>
          </ac:graphicFrameMkLst>
        </pc:graphicFrameChg>
      </pc:sldChg>
      <pc:sldChg chg="modSp new del mod ord">
        <pc:chgData name="Yvonne Identeg" userId="d27114e7-a57c-4c93-90ef-50b829201ee9" providerId="ADAL" clId="{8215D1FB-A835-4C64-B35A-E552F100099D}" dt="2021-03-29T12:23:07.402" v="482" actId="47"/>
        <pc:sldMkLst>
          <pc:docMk/>
          <pc:sldMk cId="4134554512" sldId="272"/>
        </pc:sldMkLst>
        <pc:spChg chg="mod">
          <ac:chgData name="Yvonne Identeg" userId="d27114e7-a57c-4c93-90ef-50b829201ee9" providerId="ADAL" clId="{8215D1FB-A835-4C64-B35A-E552F100099D}" dt="2021-03-29T12:23:01.530" v="480" actId="21"/>
          <ac:spMkLst>
            <pc:docMk/>
            <pc:sldMk cId="4134554512" sldId="272"/>
            <ac:spMk id="2" creationId="{EB9A66DA-75EE-49DB-B9DF-57C468F9F874}"/>
          </ac:spMkLst>
        </pc:spChg>
      </pc:sldChg>
      <pc:sldChg chg="addSp delSp modSp new del mod ord">
        <pc:chgData name="Yvonne Identeg" userId="d27114e7-a57c-4c93-90ef-50b829201ee9" providerId="ADAL" clId="{8215D1FB-A835-4C64-B35A-E552F100099D}" dt="2021-03-29T13:36:19.575" v="992" actId="47"/>
        <pc:sldMkLst>
          <pc:docMk/>
          <pc:sldMk cId="2348015336" sldId="273"/>
        </pc:sldMkLst>
        <pc:spChg chg="mod">
          <ac:chgData name="Yvonne Identeg" userId="d27114e7-a57c-4c93-90ef-50b829201ee9" providerId="ADAL" clId="{8215D1FB-A835-4C64-B35A-E552F100099D}" dt="2021-03-29T11:20:50.539" v="451" actId="1076"/>
          <ac:spMkLst>
            <pc:docMk/>
            <pc:sldMk cId="2348015336" sldId="273"/>
            <ac:spMk id="2" creationId="{37CBE454-75C1-477F-A0F4-1EE5509A64FA}"/>
          </ac:spMkLst>
        </pc:spChg>
        <pc:spChg chg="del">
          <ac:chgData name="Yvonne Identeg" userId="d27114e7-a57c-4c93-90ef-50b829201ee9" providerId="ADAL" clId="{8215D1FB-A835-4C64-B35A-E552F100099D}" dt="2021-03-29T11:53:36.633" v="466"/>
          <ac:spMkLst>
            <pc:docMk/>
            <pc:sldMk cId="2348015336" sldId="273"/>
            <ac:spMk id="4" creationId="{8551866A-856A-442D-AE88-CA6C310247A1}"/>
          </ac:spMkLst>
        </pc:spChg>
        <pc:spChg chg="add mod">
          <ac:chgData name="Yvonne Identeg" userId="d27114e7-a57c-4c93-90ef-50b829201ee9" providerId="ADAL" clId="{8215D1FB-A835-4C64-B35A-E552F100099D}" dt="2021-03-29T11:58:34.086" v="471" actId="478"/>
          <ac:spMkLst>
            <pc:docMk/>
            <pc:sldMk cId="2348015336" sldId="273"/>
            <ac:spMk id="9" creationId="{9D0BE8C0-8409-4B05-83C0-382EB35DD42F}"/>
          </ac:spMkLst>
        </pc:spChg>
        <pc:graphicFrameChg chg="add del mod">
          <ac:chgData name="Yvonne Identeg" userId="d27114e7-a57c-4c93-90ef-50b829201ee9" providerId="ADAL" clId="{8215D1FB-A835-4C64-B35A-E552F100099D}" dt="2021-03-29T11:58:34.086" v="471" actId="478"/>
          <ac:graphicFrameMkLst>
            <pc:docMk/>
            <pc:sldMk cId="2348015336" sldId="273"/>
            <ac:graphicFrameMk id="7" creationId="{272E7FB1-4611-45B0-9C7F-C33EB640A7C7}"/>
          </ac:graphicFrameMkLst>
        </pc:graphicFrameChg>
      </pc:sldChg>
      <pc:sldChg chg="modSp new del mod">
        <pc:chgData name="Yvonne Identeg" userId="d27114e7-a57c-4c93-90ef-50b829201ee9" providerId="ADAL" clId="{8215D1FB-A835-4C64-B35A-E552F100099D}" dt="2021-03-29T13:36:14.650" v="991" actId="47"/>
        <pc:sldMkLst>
          <pc:docMk/>
          <pc:sldMk cId="3658059273" sldId="274"/>
        </pc:sldMkLst>
        <pc:spChg chg="mod">
          <ac:chgData name="Yvonne Identeg" userId="d27114e7-a57c-4c93-90ef-50b829201ee9" providerId="ADAL" clId="{8215D1FB-A835-4C64-B35A-E552F100099D}" dt="2021-03-29T12:40:34.976" v="648" actId="27636"/>
          <ac:spMkLst>
            <pc:docMk/>
            <pc:sldMk cId="3658059273" sldId="274"/>
            <ac:spMk id="4" creationId="{F1EA345A-778A-4A3A-A1FD-66BFD88ABDDC}"/>
          </ac:spMkLst>
        </pc:spChg>
        <pc:spChg chg="mod">
          <ac:chgData name="Yvonne Identeg" userId="d27114e7-a57c-4c93-90ef-50b829201ee9" providerId="ADAL" clId="{8215D1FB-A835-4C64-B35A-E552F100099D}" dt="2021-03-29T12:40:34.970" v="647" actId="27636"/>
          <ac:spMkLst>
            <pc:docMk/>
            <pc:sldMk cId="3658059273" sldId="274"/>
            <ac:spMk id="6" creationId="{CCFA2B5C-5A3B-4C28-B512-783581C1C67B}"/>
          </ac:spMkLst>
        </pc:spChg>
      </pc:sldChg>
      <pc:sldChg chg="addSp delSp modSp new del mod setBg">
        <pc:chgData name="Yvonne Identeg" userId="d27114e7-a57c-4c93-90ef-50b829201ee9" providerId="ADAL" clId="{8215D1FB-A835-4C64-B35A-E552F100099D}" dt="2021-03-31T07:51:46.226" v="3017" actId="47"/>
        <pc:sldMkLst>
          <pc:docMk/>
          <pc:sldMk cId="2920236799" sldId="275"/>
        </pc:sldMkLst>
        <pc:spChg chg="mod">
          <ac:chgData name="Yvonne Identeg" userId="d27114e7-a57c-4c93-90ef-50b829201ee9" providerId="ADAL" clId="{8215D1FB-A835-4C64-B35A-E552F100099D}" dt="2021-03-31T06:53:16.745" v="2705" actId="255"/>
          <ac:spMkLst>
            <pc:docMk/>
            <pc:sldMk cId="2920236799" sldId="275"/>
            <ac:spMk id="2" creationId="{53CA9E36-F21A-438A-B803-D280C4019CCA}"/>
          </ac:spMkLst>
        </pc:spChg>
        <pc:spChg chg="del mod">
          <ac:chgData name="Yvonne Identeg" userId="d27114e7-a57c-4c93-90ef-50b829201ee9" providerId="ADAL" clId="{8215D1FB-A835-4C64-B35A-E552F100099D}" dt="2021-03-29T12:24:01.748" v="488"/>
          <ac:spMkLst>
            <pc:docMk/>
            <pc:sldMk cId="2920236799" sldId="275"/>
            <ac:spMk id="3" creationId="{AAE66893-6A8E-481F-BED1-6D2857EA9F87}"/>
          </ac:spMkLst>
        </pc:spChg>
        <pc:spChg chg="add">
          <ac:chgData name="Yvonne Identeg" userId="d27114e7-a57c-4c93-90ef-50b829201ee9" providerId="ADAL" clId="{8215D1FB-A835-4C64-B35A-E552F100099D}" dt="2021-03-30T13:21:40.848" v="2641" actId="26606"/>
          <ac:spMkLst>
            <pc:docMk/>
            <pc:sldMk cId="2920236799" sldId="275"/>
            <ac:spMk id="9" creationId="{A5711A0E-A428-4ED1-96CB-33D69FD842E4}"/>
          </ac:spMkLst>
        </pc:spChg>
        <pc:graphicFrameChg chg="add mod">
          <ac:chgData name="Yvonne Identeg" userId="d27114e7-a57c-4c93-90ef-50b829201ee9" providerId="ADAL" clId="{8215D1FB-A835-4C64-B35A-E552F100099D}" dt="2021-03-30T13:21:40.848" v="2641" actId="26606"/>
          <ac:graphicFrameMkLst>
            <pc:docMk/>
            <pc:sldMk cId="2920236799" sldId="275"/>
            <ac:graphicFrameMk id="4" creationId="{00000000-0008-0000-0200-000011000000}"/>
          </ac:graphicFrameMkLst>
        </pc:graphicFrameChg>
      </pc:sldChg>
      <pc:sldChg chg="new del">
        <pc:chgData name="Yvonne Identeg" userId="d27114e7-a57c-4c93-90ef-50b829201ee9" providerId="ADAL" clId="{8215D1FB-A835-4C64-B35A-E552F100099D}" dt="2021-03-29T12:22:43.982" v="478" actId="2696"/>
        <pc:sldMkLst>
          <pc:docMk/>
          <pc:sldMk cId="3230534648" sldId="275"/>
        </pc:sldMkLst>
      </pc:sldChg>
      <pc:sldChg chg="addSp delSp modSp new mod ord setBg delDesignElem addCm delCm modCm">
        <pc:chgData name="Yvonne Identeg" userId="d27114e7-a57c-4c93-90ef-50b829201ee9" providerId="ADAL" clId="{8215D1FB-A835-4C64-B35A-E552F100099D}" dt="2021-05-26T06:10:59.673" v="7890" actId="1592"/>
        <pc:sldMkLst>
          <pc:docMk/>
          <pc:sldMk cId="2264305020" sldId="276"/>
        </pc:sldMkLst>
        <pc:spChg chg="mod">
          <ac:chgData name="Yvonne Identeg" userId="d27114e7-a57c-4c93-90ef-50b829201ee9" providerId="ADAL" clId="{8215D1FB-A835-4C64-B35A-E552F100099D}" dt="2021-05-07T10:05:03.495" v="7280" actId="255"/>
          <ac:spMkLst>
            <pc:docMk/>
            <pc:sldMk cId="2264305020" sldId="276"/>
            <ac:spMk id="2" creationId="{D038FECC-9985-444A-838C-70963516E0A6}"/>
          </ac:spMkLst>
        </pc:spChg>
        <pc:spChg chg="del">
          <ac:chgData name="Yvonne Identeg" userId="d27114e7-a57c-4c93-90ef-50b829201ee9" providerId="ADAL" clId="{8215D1FB-A835-4C64-B35A-E552F100099D}" dt="2021-03-29T12:31:39.020" v="499"/>
          <ac:spMkLst>
            <pc:docMk/>
            <pc:sldMk cId="2264305020" sldId="276"/>
            <ac:spMk id="3" creationId="{029AAA36-2425-4AE4-9A08-C6276BF66A3A}"/>
          </ac:spMkLst>
        </pc:spChg>
        <pc:spChg chg="add del">
          <ac:chgData name="Yvonne Identeg" userId="d27114e7-a57c-4c93-90ef-50b829201ee9" providerId="ADAL" clId="{8215D1FB-A835-4C64-B35A-E552F100099D}" dt="2021-04-16T13:55:56.523" v="5148" actId="26606"/>
          <ac:spMkLst>
            <pc:docMk/>
            <pc:sldMk cId="2264305020" sldId="276"/>
            <ac:spMk id="6" creationId="{A5711A0E-A428-4ED1-96CB-33D69FD842E4}"/>
          </ac:spMkLst>
        </pc:spChg>
        <pc:spChg chg="add">
          <ac:chgData name="Yvonne Identeg" userId="d27114e7-a57c-4c93-90ef-50b829201ee9" providerId="ADAL" clId="{8215D1FB-A835-4C64-B35A-E552F100099D}" dt="2021-04-16T13:55:56.523" v="5148" actId="26606"/>
          <ac:spMkLst>
            <pc:docMk/>
            <pc:sldMk cId="2264305020" sldId="276"/>
            <ac:spMk id="8" creationId="{A5711A0E-A428-4ED1-96CB-33D69FD842E4}"/>
          </ac:spMkLst>
        </pc:spChg>
        <pc:spChg chg="add del">
          <ac:chgData name="Yvonne Identeg" userId="d27114e7-a57c-4c93-90ef-50b829201ee9" providerId="ADAL" clId="{8215D1FB-A835-4C64-B35A-E552F100099D}" dt="2021-04-09T07:46:53.207" v="4669" actId="26606"/>
          <ac:spMkLst>
            <pc:docMk/>
            <pc:sldMk cId="2264305020" sldId="276"/>
            <ac:spMk id="9" creationId="{A5711A0E-A428-4ED1-96CB-33D69FD842E4}"/>
          </ac:spMkLst>
        </pc:spChg>
        <pc:spChg chg="add del">
          <ac:chgData name="Yvonne Identeg" userId="d27114e7-a57c-4c93-90ef-50b829201ee9" providerId="ADAL" clId="{8215D1FB-A835-4C64-B35A-E552F100099D}" dt="2021-04-09T07:49:28.939" v="4683" actId="26606"/>
          <ac:spMkLst>
            <pc:docMk/>
            <pc:sldMk cId="2264305020" sldId="276"/>
            <ac:spMk id="11" creationId="{A5711A0E-A428-4ED1-96CB-33D69FD842E4}"/>
          </ac:spMkLst>
        </pc:spChg>
        <pc:spChg chg="add del">
          <ac:chgData name="Yvonne Identeg" userId="d27114e7-a57c-4c93-90ef-50b829201ee9" providerId="ADAL" clId="{8215D1FB-A835-4C64-B35A-E552F100099D}" dt="2021-04-09T07:46:26.222" v="4666" actId="26606"/>
          <ac:spMkLst>
            <pc:docMk/>
            <pc:sldMk cId="2264305020" sldId="276"/>
            <ac:spMk id="14" creationId="{6C4028FD-8BAA-4A19-BFDE-594D991B7552}"/>
          </ac:spMkLst>
        </pc:spChg>
        <pc:spChg chg="add del">
          <ac:chgData name="Yvonne Identeg" userId="d27114e7-a57c-4c93-90ef-50b829201ee9" providerId="ADAL" clId="{8215D1FB-A835-4C64-B35A-E552F100099D}" dt="2021-04-16T13:41:09.302" v="5000"/>
          <ac:spMkLst>
            <pc:docMk/>
            <pc:sldMk cId="2264305020" sldId="276"/>
            <ac:spMk id="16" creationId="{A5711A0E-A428-4ED1-96CB-33D69FD842E4}"/>
          </ac:spMkLst>
        </pc:spChg>
        <pc:graphicFrameChg chg="add mod">
          <ac:chgData name="Yvonne Identeg" userId="d27114e7-a57c-4c93-90ef-50b829201ee9" providerId="ADAL" clId="{8215D1FB-A835-4C64-B35A-E552F100099D}" dt="2021-05-07T11:01:14.270" v="7363" actId="1076"/>
          <ac:graphicFrameMkLst>
            <pc:docMk/>
            <pc:sldMk cId="2264305020" sldId="276"/>
            <ac:graphicFrameMk id="4" creationId="{BD405D71-C933-4EA5-8EFE-DF3CEF3067E0}"/>
          </ac:graphicFrameMkLst>
        </pc:graphicFrameChg>
      </pc:sldChg>
      <pc:sldChg chg="addSp delSp modSp new del mod ord setBg delDesignElem">
        <pc:chgData name="Yvonne Identeg" userId="d27114e7-a57c-4c93-90ef-50b829201ee9" providerId="ADAL" clId="{8215D1FB-A835-4C64-B35A-E552F100099D}" dt="2021-04-16T13:32:19.308" v="4922" actId="47"/>
        <pc:sldMkLst>
          <pc:docMk/>
          <pc:sldMk cId="715087094" sldId="277"/>
        </pc:sldMkLst>
        <pc:spChg chg="mod ord">
          <ac:chgData name="Yvonne Identeg" userId="d27114e7-a57c-4c93-90ef-50b829201ee9" providerId="ADAL" clId="{8215D1FB-A835-4C64-B35A-E552F100099D}" dt="2021-04-09T07:54:06.094" v="4710" actId="6549"/>
          <ac:spMkLst>
            <pc:docMk/>
            <pc:sldMk cId="715087094" sldId="277"/>
            <ac:spMk id="2" creationId="{B43BE73C-5D64-4F82-BF45-1B85EFCC7CBA}"/>
          </ac:spMkLst>
        </pc:spChg>
        <pc:spChg chg="add del mod">
          <ac:chgData name="Yvonne Identeg" userId="d27114e7-a57c-4c93-90ef-50b829201ee9" providerId="ADAL" clId="{8215D1FB-A835-4C64-B35A-E552F100099D}" dt="2021-03-29T13:53:15.091" v="1009" actId="478"/>
          <ac:spMkLst>
            <pc:docMk/>
            <pc:sldMk cId="715087094" sldId="277"/>
            <ac:spMk id="3" creationId="{CD682028-3F2E-494E-8D51-63286A000FA6}"/>
          </ac:spMkLst>
        </pc:spChg>
        <pc:spChg chg="add del">
          <ac:chgData name="Yvonne Identeg" userId="d27114e7-a57c-4c93-90ef-50b829201ee9" providerId="ADAL" clId="{8215D1FB-A835-4C64-B35A-E552F100099D}" dt="2021-03-31T08:17:17.151" v="3365"/>
          <ac:spMkLst>
            <pc:docMk/>
            <pc:sldMk cId="715087094" sldId="277"/>
            <ac:spMk id="10" creationId="{A5711A0E-A428-4ED1-96CB-33D69FD842E4}"/>
          </ac:spMkLst>
        </pc:spChg>
        <pc:graphicFrameChg chg="add mod">
          <ac:chgData name="Yvonne Identeg" userId="d27114e7-a57c-4c93-90ef-50b829201ee9" providerId="ADAL" clId="{8215D1FB-A835-4C64-B35A-E552F100099D}" dt="2021-03-31T08:05:21.130" v="3252" actId="2711"/>
          <ac:graphicFrameMkLst>
            <pc:docMk/>
            <pc:sldMk cId="715087094" sldId="277"/>
            <ac:graphicFrameMk id="4" creationId="{6B186800-6D04-4834-82D4-592A79137E84}"/>
          </ac:graphicFrameMkLst>
        </pc:graphicFrameChg>
        <pc:graphicFrameChg chg="add mod">
          <ac:chgData name="Yvonne Identeg" userId="d27114e7-a57c-4c93-90ef-50b829201ee9" providerId="ADAL" clId="{8215D1FB-A835-4C64-B35A-E552F100099D}" dt="2021-03-31T08:05:25.673" v="3253" actId="2711"/>
          <ac:graphicFrameMkLst>
            <pc:docMk/>
            <pc:sldMk cId="715087094" sldId="277"/>
            <ac:graphicFrameMk id="5" creationId="{D696A4F1-620C-4B1E-8813-00B209945030}"/>
          </ac:graphicFrameMkLst>
        </pc:graphicFrameChg>
      </pc:sldChg>
      <pc:sldChg chg="addSp delSp modSp new del mod ord setBg delDesignElem">
        <pc:chgData name="Yvonne Identeg" userId="d27114e7-a57c-4c93-90ef-50b829201ee9" providerId="ADAL" clId="{8215D1FB-A835-4C64-B35A-E552F100099D}" dt="2021-04-16T13:32:45.856" v="4925" actId="47"/>
        <pc:sldMkLst>
          <pc:docMk/>
          <pc:sldMk cId="3849486963" sldId="278"/>
        </pc:sldMkLst>
        <pc:spChg chg="mod ord">
          <ac:chgData name="Yvonne Identeg" userId="d27114e7-a57c-4c93-90ef-50b829201ee9" providerId="ADAL" clId="{8215D1FB-A835-4C64-B35A-E552F100099D}" dt="2021-04-09T07:54:49.148" v="4735" actId="20577"/>
          <ac:spMkLst>
            <pc:docMk/>
            <pc:sldMk cId="3849486963" sldId="278"/>
            <ac:spMk id="2" creationId="{F918139B-77F2-4C96-AED0-C147E45609CA}"/>
          </ac:spMkLst>
        </pc:spChg>
        <pc:spChg chg="add del">
          <ac:chgData name="Yvonne Identeg" userId="d27114e7-a57c-4c93-90ef-50b829201ee9" providerId="ADAL" clId="{8215D1FB-A835-4C64-B35A-E552F100099D}" dt="2021-03-31T08:17:17.151" v="3365"/>
          <ac:spMkLst>
            <pc:docMk/>
            <pc:sldMk cId="3849486963" sldId="278"/>
            <ac:spMk id="11" creationId="{A5711A0E-A428-4ED1-96CB-33D69FD842E4}"/>
          </ac:spMkLst>
        </pc:spChg>
        <pc:graphicFrameChg chg="add del modGraphic">
          <ac:chgData name="Yvonne Identeg" userId="d27114e7-a57c-4c93-90ef-50b829201ee9" providerId="ADAL" clId="{8215D1FB-A835-4C64-B35A-E552F100099D}" dt="2021-03-29T13:55:55.253" v="1091" actId="478"/>
          <ac:graphicFrameMkLst>
            <pc:docMk/>
            <pc:sldMk cId="3849486963" sldId="278"/>
            <ac:graphicFrameMk id="4" creationId="{BCB6A058-FCCD-4C93-A50D-2FE5D1813B4E}"/>
          </ac:graphicFrameMkLst>
        </pc:graphicFrameChg>
        <pc:graphicFrameChg chg="add mod ord">
          <ac:chgData name="Yvonne Identeg" userId="d27114e7-a57c-4c93-90ef-50b829201ee9" providerId="ADAL" clId="{8215D1FB-A835-4C64-B35A-E552F100099D}" dt="2021-04-07T11:21:23.089" v="3541" actId="20577"/>
          <ac:graphicFrameMkLst>
            <pc:docMk/>
            <pc:sldMk cId="3849486963" sldId="278"/>
            <ac:graphicFrameMk id="5" creationId="{00000000-0008-0000-0800-000004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4-09T08:03:55.269" v="4877" actId="255"/>
          <ac:graphicFrameMkLst>
            <pc:docMk/>
            <pc:sldMk cId="3849486963" sldId="278"/>
            <ac:graphicFrameMk id="6" creationId="{00000000-0008-0000-0300-000005000000}"/>
          </ac:graphicFrameMkLst>
        </pc:graphicFrameChg>
      </pc:sldChg>
      <pc:sldChg chg="addSp delSp modSp new del mod ord setBg setClrOvrMap delDesignElem">
        <pc:chgData name="Yvonne Identeg" userId="d27114e7-a57c-4c93-90ef-50b829201ee9" providerId="ADAL" clId="{8215D1FB-A835-4C64-B35A-E552F100099D}" dt="2021-04-21T11:22:42.363" v="5794" actId="47"/>
        <pc:sldMkLst>
          <pc:docMk/>
          <pc:sldMk cId="1786040712" sldId="279"/>
        </pc:sldMkLst>
        <pc:spChg chg="mod">
          <ac:chgData name="Yvonne Identeg" userId="d27114e7-a57c-4c93-90ef-50b829201ee9" providerId="ADAL" clId="{8215D1FB-A835-4C64-B35A-E552F100099D}" dt="2021-04-09T08:05:23.926" v="4880" actId="20577"/>
          <ac:spMkLst>
            <pc:docMk/>
            <pc:sldMk cId="1786040712" sldId="279"/>
            <ac:spMk id="2" creationId="{91804487-B93D-4DBE-8626-F101CE0365EF}"/>
          </ac:spMkLst>
        </pc:spChg>
        <pc:spChg chg="add del">
          <ac:chgData name="Yvonne Identeg" userId="d27114e7-a57c-4c93-90ef-50b829201ee9" providerId="ADAL" clId="{8215D1FB-A835-4C64-B35A-E552F100099D}" dt="2021-03-30T13:28:40.687" v="2695" actId="26606"/>
          <ac:spMkLst>
            <pc:docMk/>
            <pc:sldMk cId="1786040712" sldId="279"/>
            <ac:spMk id="5" creationId="{D4771268-CB57-404A-9271-370EB28F6090}"/>
          </ac:spMkLst>
        </pc:spChg>
        <pc:spChg chg="add del">
          <ac:chgData name="Yvonne Identeg" userId="d27114e7-a57c-4c93-90ef-50b829201ee9" providerId="ADAL" clId="{8215D1FB-A835-4C64-B35A-E552F100099D}" dt="2021-03-31T08:23:29.992" v="3408" actId="26606"/>
          <ac:spMkLst>
            <pc:docMk/>
            <pc:sldMk cId="1786040712" sldId="279"/>
            <ac:spMk id="6" creationId="{3C5974B6-3353-4781-B620-BC5168DAE10D}"/>
          </ac:spMkLst>
        </pc:spChg>
        <pc:spChg chg="add del">
          <ac:chgData name="Yvonne Identeg" userId="d27114e7-a57c-4c93-90ef-50b829201ee9" providerId="ADAL" clId="{8215D1FB-A835-4C64-B35A-E552F100099D}" dt="2021-03-30T13:28:52.935" v="2697" actId="26606"/>
          <ac:spMkLst>
            <pc:docMk/>
            <pc:sldMk cId="1786040712" sldId="279"/>
            <ac:spMk id="7" creationId="{D12DDE76-C203-4047-9998-63900085B5E8}"/>
          </ac:spMkLst>
        </pc:spChg>
        <pc:spChg chg="add del">
          <ac:chgData name="Yvonne Identeg" userId="d27114e7-a57c-4c93-90ef-50b829201ee9" providerId="ADAL" clId="{8215D1FB-A835-4C64-B35A-E552F100099D}" dt="2021-03-30T13:18:26.219" v="2625" actId="26606"/>
          <ac:spMkLst>
            <pc:docMk/>
            <pc:sldMk cId="1786040712" sldId="279"/>
            <ac:spMk id="8" creationId="{D4771268-CB57-404A-9271-370EB28F6090}"/>
          </ac:spMkLst>
        </pc:spChg>
        <pc:spChg chg="add del">
          <ac:chgData name="Yvonne Identeg" userId="d27114e7-a57c-4c93-90ef-50b829201ee9" providerId="ADAL" clId="{8215D1FB-A835-4C64-B35A-E552F100099D}" dt="2021-03-30T13:29:12.300" v="2699" actId="26606"/>
          <ac:spMkLst>
            <pc:docMk/>
            <pc:sldMk cId="1786040712" sldId="279"/>
            <ac:spMk id="9" creationId="{A8384FB5-9ADC-4DDC-881B-597D56F5B15D}"/>
          </ac:spMkLst>
        </pc:spChg>
        <pc:spChg chg="add del">
          <ac:chgData name="Yvonne Identeg" userId="d27114e7-a57c-4c93-90ef-50b829201ee9" providerId="ADAL" clId="{8215D1FB-A835-4C64-B35A-E552F100099D}" dt="2021-03-30T13:29:12.300" v="2699" actId="26606"/>
          <ac:spMkLst>
            <pc:docMk/>
            <pc:sldMk cId="1786040712" sldId="279"/>
            <ac:spMk id="11" creationId="{91E5A9A7-95C6-4F4F-B00E-C82E07FE62EF}"/>
          </ac:spMkLst>
        </pc:spChg>
        <pc:spChg chg="add del">
          <ac:chgData name="Yvonne Identeg" userId="d27114e7-a57c-4c93-90ef-50b829201ee9" providerId="ADAL" clId="{8215D1FB-A835-4C64-B35A-E552F100099D}" dt="2021-03-30T13:29:12.300" v="2699" actId="26606"/>
          <ac:spMkLst>
            <pc:docMk/>
            <pc:sldMk cId="1786040712" sldId="279"/>
            <ac:spMk id="12" creationId="{D07DD2DE-F619-49DD-B5E7-03A290FF4ED1}"/>
          </ac:spMkLst>
        </pc:spChg>
        <pc:spChg chg="add del">
          <ac:chgData name="Yvonne Identeg" userId="d27114e7-a57c-4c93-90ef-50b829201ee9" providerId="ADAL" clId="{8215D1FB-A835-4C64-B35A-E552F100099D}" dt="2021-03-31T08:23:29.992" v="3408" actId="26606"/>
          <ac:spMkLst>
            <pc:docMk/>
            <pc:sldMk cId="1786040712" sldId="279"/>
            <ac:spMk id="13" creationId="{0A2C0FD4-452B-439A-A978-C37BC16F59BA}"/>
          </ac:spMkLst>
        </pc:spChg>
        <pc:spChg chg="add del">
          <ac:chgData name="Yvonne Identeg" userId="d27114e7-a57c-4c93-90ef-50b829201ee9" providerId="ADAL" clId="{8215D1FB-A835-4C64-B35A-E552F100099D}" dt="2021-03-30T13:29:12.300" v="2699" actId="26606"/>
          <ac:spMkLst>
            <pc:docMk/>
            <pc:sldMk cId="1786040712" sldId="279"/>
            <ac:spMk id="14" creationId="{85149191-5F60-4A28-AAFF-039F96B0F3EC}"/>
          </ac:spMkLst>
        </pc:spChg>
        <pc:spChg chg="add del">
          <ac:chgData name="Yvonne Identeg" userId="d27114e7-a57c-4c93-90ef-50b829201ee9" providerId="ADAL" clId="{8215D1FB-A835-4C64-B35A-E552F100099D}" dt="2021-03-31T08:23:29.992" v="3408" actId="26606"/>
          <ac:spMkLst>
            <pc:docMk/>
            <pc:sldMk cId="1786040712" sldId="279"/>
            <ac:spMk id="15" creationId="{16929AE4-43B6-494E-B7D6-F778AB2F2229}"/>
          </ac:spMkLst>
        </pc:spChg>
        <pc:spChg chg="add del">
          <ac:chgData name="Yvonne Identeg" userId="d27114e7-a57c-4c93-90ef-50b829201ee9" providerId="ADAL" clId="{8215D1FB-A835-4C64-B35A-E552F100099D}" dt="2021-03-30T13:29:12.300" v="2699" actId="26606"/>
          <ac:spMkLst>
            <pc:docMk/>
            <pc:sldMk cId="1786040712" sldId="279"/>
            <ac:spMk id="16" creationId="{F8260ED5-17F7-4158-B241-D51DD4CF1B7E}"/>
          </ac:spMkLst>
        </pc:spChg>
        <pc:spChg chg="add del">
          <ac:chgData name="Yvonne Identeg" userId="d27114e7-a57c-4c93-90ef-50b829201ee9" providerId="ADAL" clId="{8215D1FB-A835-4C64-B35A-E552F100099D}" dt="2021-03-31T08:23:29.992" v="3408" actId="26606"/>
          <ac:spMkLst>
            <pc:docMk/>
            <pc:sldMk cId="1786040712" sldId="279"/>
            <ac:spMk id="17" creationId="{8CEE0D70-D5EB-4589-819D-77F64EC4FDE3}"/>
          </ac:spMkLst>
        </pc:spChg>
        <pc:spChg chg="add del">
          <ac:chgData name="Yvonne Identeg" userId="d27114e7-a57c-4c93-90ef-50b829201ee9" providerId="ADAL" clId="{8215D1FB-A835-4C64-B35A-E552F100099D}" dt="2021-03-31T08:16:16.441" v="3336" actId="26606"/>
          <ac:spMkLst>
            <pc:docMk/>
            <pc:sldMk cId="1786040712" sldId="279"/>
            <ac:spMk id="18" creationId="{884DEADC-5415-4FC6-93F0-89769392AFD1}"/>
          </ac:spMkLst>
        </pc:spChg>
        <pc:spChg chg="add del">
          <ac:chgData name="Yvonne Identeg" userId="d27114e7-a57c-4c93-90ef-50b829201ee9" providerId="ADAL" clId="{8215D1FB-A835-4C64-B35A-E552F100099D}" dt="2021-03-31T08:16:16.441" v="3336" actId="26606"/>
          <ac:spMkLst>
            <pc:docMk/>
            <pc:sldMk cId="1786040712" sldId="279"/>
            <ac:spMk id="19" creationId="{3C5974B6-3353-4781-B620-BC5168DAE10D}"/>
          </ac:spMkLst>
        </pc:spChg>
        <pc:spChg chg="add del">
          <ac:chgData name="Yvonne Identeg" userId="d27114e7-a57c-4c93-90ef-50b829201ee9" providerId="ADAL" clId="{8215D1FB-A835-4C64-B35A-E552F100099D}" dt="2021-03-31T08:16:16.441" v="3336" actId="26606"/>
          <ac:spMkLst>
            <pc:docMk/>
            <pc:sldMk cId="1786040712" sldId="279"/>
            <ac:spMk id="20" creationId="{0A2C0FD4-452B-439A-A978-C37BC16F59BA}"/>
          </ac:spMkLst>
        </pc:spChg>
        <pc:spChg chg="add del">
          <ac:chgData name="Yvonne Identeg" userId="d27114e7-a57c-4c93-90ef-50b829201ee9" providerId="ADAL" clId="{8215D1FB-A835-4C64-B35A-E552F100099D}" dt="2021-03-31T08:16:16.441" v="3336" actId="26606"/>
          <ac:spMkLst>
            <pc:docMk/>
            <pc:sldMk cId="1786040712" sldId="279"/>
            <ac:spMk id="21" creationId="{16929AE4-43B6-494E-B7D6-F778AB2F2229}"/>
          </ac:spMkLst>
        </pc:spChg>
        <pc:spChg chg="add del">
          <ac:chgData name="Yvonne Identeg" userId="d27114e7-a57c-4c93-90ef-50b829201ee9" providerId="ADAL" clId="{8215D1FB-A835-4C64-B35A-E552F100099D}" dt="2021-03-31T08:16:16.441" v="3336" actId="26606"/>
          <ac:spMkLst>
            <pc:docMk/>
            <pc:sldMk cId="1786040712" sldId="279"/>
            <ac:spMk id="22" creationId="{8CEE0D70-D5EB-4589-819D-77F64EC4FDE3}"/>
          </ac:spMkLst>
        </pc:spChg>
        <pc:spChg chg="add del">
          <ac:chgData name="Yvonne Identeg" userId="d27114e7-a57c-4c93-90ef-50b829201ee9" providerId="ADAL" clId="{8215D1FB-A835-4C64-B35A-E552F100099D}" dt="2021-03-31T08:16:16.441" v="3336" actId="26606"/>
          <ac:spMkLst>
            <pc:docMk/>
            <pc:sldMk cId="1786040712" sldId="279"/>
            <ac:spMk id="23" creationId="{2A701B99-D75A-4647-9635-9858D3BA73F1}"/>
          </ac:spMkLst>
        </pc:spChg>
        <pc:spChg chg="add del">
          <ac:chgData name="Yvonne Identeg" userId="d27114e7-a57c-4c93-90ef-50b829201ee9" providerId="ADAL" clId="{8215D1FB-A835-4C64-B35A-E552F100099D}" dt="2021-03-31T08:23:29.992" v="3408" actId="26606"/>
          <ac:spMkLst>
            <pc:docMk/>
            <pc:sldMk cId="1786040712" sldId="279"/>
            <ac:spMk id="24" creationId="{2A701B99-D75A-4647-9635-9858D3BA73F1}"/>
          </ac:spMkLst>
        </pc:spChg>
        <pc:spChg chg="add del">
          <ac:chgData name="Yvonne Identeg" userId="d27114e7-a57c-4c93-90ef-50b829201ee9" providerId="ADAL" clId="{8215D1FB-A835-4C64-B35A-E552F100099D}" dt="2021-03-31T08:23:29.992" v="3408" actId="26606"/>
          <ac:spMkLst>
            <pc:docMk/>
            <pc:sldMk cId="1786040712" sldId="279"/>
            <ac:spMk id="26" creationId="{884DEADC-5415-4FC6-93F0-89769392AFD1}"/>
          </ac:spMkLst>
        </pc:spChg>
        <pc:spChg chg="add del">
          <ac:chgData name="Yvonne Identeg" userId="d27114e7-a57c-4c93-90ef-50b829201ee9" providerId="ADAL" clId="{8215D1FB-A835-4C64-B35A-E552F100099D}" dt="2021-03-31T08:12:45.993" v="3293" actId="26606"/>
          <ac:spMkLst>
            <pc:docMk/>
            <pc:sldMk cId="1786040712" sldId="279"/>
            <ac:spMk id="28" creationId="{643A7A40-1AE6-4218-A8E0-8248174A5377}"/>
          </ac:spMkLst>
        </pc:spChg>
        <pc:spChg chg="add del">
          <ac:chgData name="Yvonne Identeg" userId="d27114e7-a57c-4c93-90ef-50b829201ee9" providerId="ADAL" clId="{8215D1FB-A835-4C64-B35A-E552F100099D}" dt="2021-03-31T08:22:07.860" v="3395" actId="26606"/>
          <ac:spMkLst>
            <pc:docMk/>
            <pc:sldMk cId="1786040712" sldId="279"/>
            <ac:spMk id="29" creationId="{D4771268-CB57-404A-9271-370EB28F6090}"/>
          </ac:spMkLst>
        </pc:spChg>
        <pc:spChg chg="add del">
          <ac:chgData name="Yvonne Identeg" userId="d27114e7-a57c-4c93-90ef-50b829201ee9" providerId="ADAL" clId="{8215D1FB-A835-4C64-B35A-E552F100099D}" dt="2021-03-31T08:12:45.993" v="3293" actId="26606"/>
          <ac:spMkLst>
            <pc:docMk/>
            <pc:sldMk cId="1786040712" sldId="279"/>
            <ac:spMk id="30" creationId="{BD8AB40A-4374-4897-B5EE-9F8913476E47}"/>
          </ac:spMkLst>
        </pc:spChg>
        <pc:spChg chg="add del">
          <ac:chgData name="Yvonne Identeg" userId="d27114e7-a57c-4c93-90ef-50b829201ee9" providerId="ADAL" clId="{8215D1FB-A835-4C64-B35A-E552F100099D}" dt="2021-03-30T13:18:32.147" v="2627" actId="26606"/>
          <ac:spMkLst>
            <pc:docMk/>
            <pc:sldMk cId="1786040712" sldId="279"/>
            <ac:spMk id="31" creationId="{D55CD764-972B-4CA5-A885-53E55C63E174}"/>
          </ac:spMkLst>
        </pc:spChg>
        <pc:spChg chg="add del">
          <ac:chgData name="Yvonne Identeg" userId="d27114e7-a57c-4c93-90ef-50b829201ee9" providerId="ADAL" clId="{8215D1FB-A835-4C64-B35A-E552F100099D}" dt="2021-03-30T13:18:32.147" v="2627" actId="26606"/>
          <ac:spMkLst>
            <pc:docMk/>
            <pc:sldMk cId="1786040712" sldId="279"/>
            <ac:spMk id="32" creationId="{34165AB3-7006-4430-BCE3-25476BE13322}"/>
          </ac:spMkLst>
        </pc:spChg>
        <pc:spChg chg="add del">
          <ac:chgData name="Yvonne Identeg" userId="d27114e7-a57c-4c93-90ef-50b829201ee9" providerId="ADAL" clId="{8215D1FB-A835-4C64-B35A-E552F100099D}" dt="2021-03-31T08:22:21.042" v="3397" actId="26606"/>
          <ac:spMkLst>
            <pc:docMk/>
            <pc:sldMk cId="1786040712" sldId="279"/>
            <ac:spMk id="33" creationId="{7D2BE1BB-2AB2-4D7E-9E27-8D245181B513}"/>
          </ac:spMkLst>
        </pc:spChg>
        <pc:spChg chg="add del">
          <ac:chgData name="Yvonne Identeg" userId="d27114e7-a57c-4c93-90ef-50b829201ee9" providerId="ADAL" clId="{8215D1FB-A835-4C64-B35A-E552F100099D}" dt="2021-03-30T13:18:32.147" v="2627" actId="26606"/>
          <ac:spMkLst>
            <pc:docMk/>
            <pc:sldMk cId="1786040712" sldId="279"/>
            <ac:spMk id="34" creationId="{E3E51905-F374-4E1A-97CF-B741584B74D5}"/>
          </ac:spMkLst>
        </pc:spChg>
        <pc:spChg chg="add del">
          <ac:chgData name="Yvonne Identeg" userId="d27114e7-a57c-4c93-90ef-50b829201ee9" providerId="ADAL" clId="{8215D1FB-A835-4C64-B35A-E552F100099D}" dt="2021-03-31T08:13:46.843" v="3309" actId="26606"/>
          <ac:spMkLst>
            <pc:docMk/>
            <pc:sldMk cId="1786040712" sldId="279"/>
            <ac:spMk id="35" creationId="{B81933D1-5615-42C7-9C0B-4EB7105CCE2D}"/>
          </ac:spMkLst>
        </pc:spChg>
        <pc:spChg chg="add del">
          <ac:chgData name="Yvonne Identeg" userId="d27114e7-a57c-4c93-90ef-50b829201ee9" providerId="ADAL" clId="{8215D1FB-A835-4C64-B35A-E552F100099D}" dt="2021-03-30T13:19:47.437" v="2635" actId="26606"/>
          <ac:spMkLst>
            <pc:docMk/>
            <pc:sldMk cId="1786040712" sldId="279"/>
            <ac:spMk id="36" creationId="{D4771268-CB57-404A-9271-370EB28F6090}"/>
          </ac:spMkLst>
        </pc:spChg>
        <pc:spChg chg="add del">
          <ac:chgData name="Yvonne Identeg" userId="d27114e7-a57c-4c93-90ef-50b829201ee9" providerId="ADAL" clId="{8215D1FB-A835-4C64-B35A-E552F100099D}" dt="2021-03-31T08:13:46.843" v="3309" actId="26606"/>
          <ac:spMkLst>
            <pc:docMk/>
            <pc:sldMk cId="1786040712" sldId="279"/>
            <ac:spMk id="37" creationId="{19C9EAEA-39D0-4B0E-A0EB-51E7B26740B1}"/>
          </ac:spMkLst>
        </pc:spChg>
        <pc:spChg chg="add del">
          <ac:chgData name="Yvonne Identeg" userId="d27114e7-a57c-4c93-90ef-50b829201ee9" providerId="ADAL" clId="{8215D1FB-A835-4C64-B35A-E552F100099D}" dt="2021-03-31T08:25:55.239" v="3421" actId="26606"/>
          <ac:spMkLst>
            <pc:docMk/>
            <pc:sldMk cId="1786040712" sldId="279"/>
            <ac:spMk id="39" creationId="{D0581B61-EB9C-4FED-8E62-AE74FB0BC83F}"/>
          </ac:spMkLst>
        </pc:spChg>
        <pc:spChg chg="add del">
          <ac:chgData name="Yvonne Identeg" userId="d27114e7-a57c-4c93-90ef-50b829201ee9" providerId="ADAL" clId="{8215D1FB-A835-4C64-B35A-E552F100099D}" dt="2021-03-30T13:19:42.054" v="2632" actId="26606"/>
          <ac:spMkLst>
            <pc:docMk/>
            <pc:sldMk cId="1786040712" sldId="279"/>
            <ac:spMk id="41" creationId="{D12DDE76-C203-4047-9998-63900085B5E8}"/>
          </ac:spMkLst>
        </pc:spChg>
        <pc:spChg chg="add del">
          <ac:chgData name="Yvonne Identeg" userId="d27114e7-a57c-4c93-90ef-50b829201ee9" providerId="ADAL" clId="{8215D1FB-A835-4C64-B35A-E552F100099D}" dt="2021-03-31T08:22:21.042" v="3397" actId="26606"/>
          <ac:spMkLst>
            <pc:docMk/>
            <pc:sldMk cId="1786040712" sldId="279"/>
            <ac:spMk id="42" creationId="{18AC8E79-ECD6-4F34-BE5A-9F5E850E850A}"/>
          </ac:spMkLst>
        </pc:spChg>
        <pc:spChg chg="add del">
          <ac:chgData name="Yvonne Identeg" userId="d27114e7-a57c-4c93-90ef-50b829201ee9" providerId="ADAL" clId="{8215D1FB-A835-4C64-B35A-E552F100099D}" dt="2021-03-30T13:19:47.342" v="2634" actId="26606"/>
          <ac:spMkLst>
            <pc:docMk/>
            <pc:sldMk cId="1786040712" sldId="279"/>
            <ac:spMk id="43" creationId="{D4771268-CB57-404A-9271-370EB28F6090}"/>
          </ac:spMkLst>
        </pc:spChg>
        <pc:spChg chg="add del">
          <ac:chgData name="Yvonne Identeg" userId="d27114e7-a57c-4c93-90ef-50b829201ee9" providerId="ADAL" clId="{8215D1FB-A835-4C64-B35A-E552F100099D}" dt="2021-03-31T08:12:46.852" v="3295" actId="26606"/>
          <ac:spMkLst>
            <pc:docMk/>
            <pc:sldMk cId="1786040712" sldId="279"/>
            <ac:spMk id="44" creationId="{D4771268-CB57-404A-9271-370EB28F6090}"/>
          </ac:spMkLst>
        </pc:spChg>
        <pc:spChg chg="add del">
          <ac:chgData name="Yvonne Identeg" userId="d27114e7-a57c-4c93-90ef-50b829201ee9" providerId="ADAL" clId="{8215D1FB-A835-4C64-B35A-E552F100099D}" dt="2021-03-30T13:22:18.069" v="2645" actId="26606"/>
          <ac:spMkLst>
            <pc:docMk/>
            <pc:sldMk cId="1786040712" sldId="279"/>
            <ac:spMk id="45" creationId="{84D4DDB8-B68F-45B0-9F62-C4279996F672}"/>
          </ac:spMkLst>
        </pc:spChg>
        <pc:spChg chg="add del">
          <ac:chgData name="Yvonne Identeg" userId="d27114e7-a57c-4c93-90ef-50b829201ee9" providerId="ADAL" clId="{8215D1FB-A835-4C64-B35A-E552F100099D}" dt="2021-03-30T13:22:18.069" v="2645" actId="26606"/>
          <ac:spMkLst>
            <pc:docMk/>
            <pc:sldMk cId="1786040712" sldId="279"/>
            <ac:spMk id="46" creationId="{5DCB5928-DC7D-4612-9922-441966E15627}"/>
          </ac:spMkLst>
        </pc:spChg>
        <pc:spChg chg="add del">
          <ac:chgData name="Yvonne Identeg" userId="d27114e7-a57c-4c93-90ef-50b829201ee9" providerId="ADAL" clId="{8215D1FB-A835-4C64-B35A-E552F100099D}" dt="2021-03-30T13:22:18.069" v="2645" actId="26606"/>
          <ac:spMkLst>
            <pc:docMk/>
            <pc:sldMk cId="1786040712" sldId="279"/>
            <ac:spMk id="47" creationId="{AF2F604E-43BE-4DC3-B983-E071523364F8}"/>
          </ac:spMkLst>
        </pc:spChg>
        <pc:spChg chg="add del">
          <ac:chgData name="Yvonne Identeg" userId="d27114e7-a57c-4c93-90ef-50b829201ee9" providerId="ADAL" clId="{8215D1FB-A835-4C64-B35A-E552F100099D}" dt="2021-03-30T13:22:18.069" v="2645" actId="26606"/>
          <ac:spMkLst>
            <pc:docMk/>
            <pc:sldMk cId="1786040712" sldId="279"/>
            <ac:spMk id="48" creationId="{682C1161-1736-45EC-99B7-33F3CAE9D517}"/>
          </ac:spMkLst>
        </pc:spChg>
        <pc:spChg chg="add del">
          <ac:chgData name="Yvonne Identeg" userId="d27114e7-a57c-4c93-90ef-50b829201ee9" providerId="ADAL" clId="{8215D1FB-A835-4C64-B35A-E552F100099D}" dt="2021-03-30T13:22:18.069" v="2645" actId="26606"/>
          <ac:spMkLst>
            <pc:docMk/>
            <pc:sldMk cId="1786040712" sldId="279"/>
            <ac:spMk id="49" creationId="{08C9B587-E65E-4B52-B37C-ABEBB6E87928}"/>
          </ac:spMkLst>
        </pc:spChg>
        <pc:spChg chg="add del">
          <ac:chgData name="Yvonne Identeg" userId="d27114e7-a57c-4c93-90ef-50b829201ee9" providerId="ADAL" clId="{8215D1FB-A835-4C64-B35A-E552F100099D}" dt="2021-03-31T08:12:51.685" v="3297" actId="26606"/>
          <ac:spMkLst>
            <pc:docMk/>
            <pc:sldMk cId="1786040712" sldId="279"/>
            <ac:spMk id="50" creationId="{F27E9F68-4C6B-44CF-905B-98EC49DD3A05}"/>
          </ac:spMkLst>
        </pc:spChg>
        <pc:spChg chg="add del">
          <ac:chgData name="Yvonne Identeg" userId="d27114e7-a57c-4c93-90ef-50b829201ee9" providerId="ADAL" clId="{8215D1FB-A835-4C64-B35A-E552F100099D}" dt="2021-03-31T08:12:51.685" v="3297" actId="26606"/>
          <ac:spMkLst>
            <pc:docMk/>
            <pc:sldMk cId="1786040712" sldId="279"/>
            <ac:spMk id="51" creationId="{963C26DC-8AFA-4023-B207-F7664781D5C4}"/>
          </ac:spMkLst>
        </pc:spChg>
        <pc:spChg chg="add del">
          <ac:chgData name="Yvonne Identeg" userId="d27114e7-a57c-4c93-90ef-50b829201ee9" providerId="ADAL" clId="{8215D1FB-A835-4C64-B35A-E552F100099D}" dt="2021-03-31T08:12:54.344" v="3299" actId="26606"/>
          <ac:spMkLst>
            <pc:docMk/>
            <pc:sldMk cId="1786040712" sldId="279"/>
            <ac:spMk id="53" creationId="{D12DDE76-C203-4047-9998-63900085B5E8}"/>
          </ac:spMkLst>
        </pc:spChg>
        <pc:spChg chg="add del">
          <ac:chgData name="Yvonne Identeg" userId="d27114e7-a57c-4c93-90ef-50b829201ee9" providerId="ADAL" clId="{8215D1FB-A835-4C64-B35A-E552F100099D}" dt="2021-03-30T13:27:57.405" v="2693" actId="26606"/>
          <ac:spMkLst>
            <pc:docMk/>
            <pc:sldMk cId="1786040712" sldId="279"/>
            <ac:spMk id="54" creationId="{90BB9581-2E1D-405D-AC21-AD669748D56E}"/>
          </ac:spMkLst>
        </pc:spChg>
        <pc:spChg chg="add del">
          <ac:chgData name="Yvonne Identeg" userId="d27114e7-a57c-4c93-90ef-50b829201ee9" providerId="ADAL" clId="{8215D1FB-A835-4C64-B35A-E552F100099D}" dt="2021-03-31T08:13:06.037" v="3301" actId="26606"/>
          <ac:spMkLst>
            <pc:docMk/>
            <pc:sldMk cId="1786040712" sldId="279"/>
            <ac:spMk id="55" creationId="{ACBE1851-2230-47A9-B000-CE9046EA61B9}"/>
          </ac:spMkLst>
        </pc:spChg>
        <pc:spChg chg="add del">
          <ac:chgData name="Yvonne Identeg" userId="d27114e7-a57c-4c93-90ef-50b829201ee9" providerId="ADAL" clId="{8215D1FB-A835-4C64-B35A-E552F100099D}" dt="2021-03-30T13:26:23.616" v="2674" actId="26606"/>
          <ac:spMkLst>
            <pc:docMk/>
            <pc:sldMk cId="1786040712" sldId="279"/>
            <ac:spMk id="56" creationId="{D4771268-CB57-404A-9271-370EB28F6090}"/>
          </ac:spMkLst>
        </pc:spChg>
        <pc:spChg chg="add del">
          <ac:chgData name="Yvonne Identeg" userId="d27114e7-a57c-4c93-90ef-50b829201ee9" providerId="ADAL" clId="{8215D1FB-A835-4C64-B35A-E552F100099D}" dt="2021-03-30T13:27:29.620" v="2680" actId="26606"/>
          <ac:spMkLst>
            <pc:docMk/>
            <pc:sldMk cId="1786040712" sldId="279"/>
            <ac:spMk id="57" creationId="{9D3A9E89-033E-4C4A-8C41-416DABFFD307}"/>
          </ac:spMkLst>
        </pc:spChg>
        <pc:spChg chg="add del">
          <ac:chgData name="Yvonne Identeg" userId="d27114e7-a57c-4c93-90ef-50b829201ee9" providerId="ADAL" clId="{8215D1FB-A835-4C64-B35A-E552F100099D}" dt="2021-03-30T13:26:38.884" v="2676" actId="26606"/>
          <ac:spMkLst>
            <pc:docMk/>
            <pc:sldMk cId="1786040712" sldId="279"/>
            <ac:spMk id="58" creationId="{D4771268-CB57-404A-9271-370EB28F6090}"/>
          </ac:spMkLst>
        </pc:spChg>
        <pc:spChg chg="add del">
          <ac:chgData name="Yvonne Identeg" userId="d27114e7-a57c-4c93-90ef-50b829201ee9" providerId="ADAL" clId="{8215D1FB-A835-4C64-B35A-E552F100099D}" dt="2021-03-30T13:26:20.341" v="2670" actId="26606"/>
          <ac:spMkLst>
            <pc:docMk/>
            <pc:sldMk cId="1786040712" sldId="279"/>
            <ac:spMk id="59" creationId="{D12DDE76-C203-4047-9998-63900085B5E8}"/>
          </ac:spMkLst>
        </pc:spChg>
        <pc:spChg chg="add del">
          <ac:chgData name="Yvonne Identeg" userId="d27114e7-a57c-4c93-90ef-50b829201ee9" providerId="ADAL" clId="{8215D1FB-A835-4C64-B35A-E552F100099D}" dt="2021-03-30T13:27:14.882" v="2678" actId="26606"/>
          <ac:spMkLst>
            <pc:docMk/>
            <pc:sldMk cId="1786040712" sldId="279"/>
            <ac:spMk id="60" creationId="{9D3A9E89-033E-4C4A-8C41-416DABFFD307}"/>
          </ac:spMkLst>
        </pc:spChg>
        <pc:spChg chg="add del">
          <ac:chgData name="Yvonne Identeg" userId="d27114e7-a57c-4c93-90ef-50b829201ee9" providerId="ADAL" clId="{8215D1FB-A835-4C64-B35A-E552F100099D}" dt="2021-03-30T13:27:14.882" v="2678" actId="26606"/>
          <ac:spMkLst>
            <pc:docMk/>
            <pc:sldMk cId="1786040712" sldId="279"/>
            <ac:spMk id="61" creationId="{86293361-111E-427D-8E5B-256944AC8395}"/>
          </ac:spMkLst>
        </pc:spChg>
        <pc:spChg chg="add del">
          <ac:chgData name="Yvonne Identeg" userId="d27114e7-a57c-4c93-90ef-50b829201ee9" providerId="ADAL" clId="{8215D1FB-A835-4C64-B35A-E552F100099D}" dt="2021-03-30T13:27:29.620" v="2680" actId="26606"/>
          <ac:spMkLst>
            <pc:docMk/>
            <pc:sldMk cId="1786040712" sldId="279"/>
            <ac:spMk id="62" creationId="{86293361-111E-427D-8E5B-256944AC8395}"/>
          </ac:spMkLst>
        </pc:spChg>
        <pc:spChg chg="add del">
          <ac:chgData name="Yvonne Identeg" userId="d27114e7-a57c-4c93-90ef-50b829201ee9" providerId="ADAL" clId="{8215D1FB-A835-4C64-B35A-E552F100099D}" dt="2021-03-30T13:27:52.392" v="2690" actId="26606"/>
          <ac:spMkLst>
            <pc:docMk/>
            <pc:sldMk cId="1786040712" sldId="279"/>
            <ac:spMk id="65" creationId="{90F533E9-6690-41A8-A372-4C6C622D028D}"/>
          </ac:spMkLst>
        </pc:spChg>
        <pc:spChg chg="add del">
          <ac:chgData name="Yvonne Identeg" userId="d27114e7-a57c-4c93-90ef-50b829201ee9" providerId="ADAL" clId="{8215D1FB-A835-4C64-B35A-E552F100099D}" dt="2021-03-31T08:13:13.139" v="3303" actId="26606"/>
          <ac:spMkLst>
            <pc:docMk/>
            <pc:sldMk cId="1786040712" sldId="279"/>
            <ac:spMk id="66" creationId="{19D32F93-50AC-4C46-A5DB-291C60DDB7BD}"/>
          </ac:spMkLst>
        </pc:spChg>
        <pc:spChg chg="add del">
          <ac:chgData name="Yvonne Identeg" userId="d27114e7-a57c-4c93-90ef-50b829201ee9" providerId="ADAL" clId="{8215D1FB-A835-4C64-B35A-E552F100099D}" dt="2021-03-31T08:13:13.139" v="3303" actId="26606"/>
          <ac:spMkLst>
            <pc:docMk/>
            <pc:sldMk cId="1786040712" sldId="279"/>
            <ac:spMk id="67" creationId="{86FD7672-78BE-4D6F-A711-2CDB79B52DFF}"/>
          </ac:spMkLst>
        </pc:spChg>
        <pc:spChg chg="add del">
          <ac:chgData name="Yvonne Identeg" userId="d27114e7-a57c-4c93-90ef-50b829201ee9" providerId="ADAL" clId="{8215D1FB-A835-4C64-B35A-E552F100099D}" dt="2021-03-30T13:27:45.100" v="2682" actId="26606"/>
          <ac:spMkLst>
            <pc:docMk/>
            <pc:sldMk cId="1786040712" sldId="279"/>
            <ac:spMk id="68" creationId="{643A7A40-1AE6-4218-A8E0-8248174A5377}"/>
          </ac:spMkLst>
        </pc:spChg>
        <pc:spChg chg="add del">
          <ac:chgData name="Yvonne Identeg" userId="d27114e7-a57c-4c93-90ef-50b829201ee9" providerId="ADAL" clId="{8215D1FB-A835-4C64-B35A-E552F100099D}" dt="2021-03-31T08:13:13.139" v="3303" actId="26606"/>
          <ac:spMkLst>
            <pc:docMk/>
            <pc:sldMk cId="1786040712" sldId="279"/>
            <ac:spMk id="70" creationId="{827DC2C4-B485-428A-BF4A-472D2967F47F}"/>
          </ac:spMkLst>
        </pc:spChg>
        <pc:spChg chg="add del">
          <ac:chgData name="Yvonne Identeg" userId="d27114e7-a57c-4c93-90ef-50b829201ee9" providerId="ADAL" clId="{8215D1FB-A835-4C64-B35A-E552F100099D}" dt="2021-03-31T08:13:13.139" v="3303" actId="26606"/>
          <ac:spMkLst>
            <pc:docMk/>
            <pc:sldMk cId="1786040712" sldId="279"/>
            <ac:spMk id="71" creationId="{4A62647B-1222-407C-8740-5A497612B1F5}"/>
          </ac:spMkLst>
        </pc:spChg>
        <pc:spChg chg="add del">
          <ac:chgData name="Yvonne Identeg" userId="d27114e7-a57c-4c93-90ef-50b829201ee9" providerId="ADAL" clId="{8215D1FB-A835-4C64-B35A-E552F100099D}" dt="2021-03-31T08:13:18.392" v="3305" actId="26606"/>
          <ac:spMkLst>
            <pc:docMk/>
            <pc:sldMk cId="1786040712" sldId="279"/>
            <ac:spMk id="73" creationId="{BA79A7CF-01AF-4178-9369-94E0C90EB046}"/>
          </ac:spMkLst>
        </pc:spChg>
        <pc:spChg chg="add del">
          <ac:chgData name="Yvonne Identeg" userId="d27114e7-a57c-4c93-90ef-50b829201ee9" providerId="ADAL" clId="{8215D1FB-A835-4C64-B35A-E552F100099D}" dt="2021-03-30T13:27:45.100" v="2682" actId="26606"/>
          <ac:spMkLst>
            <pc:docMk/>
            <pc:sldMk cId="1786040712" sldId="279"/>
            <ac:spMk id="74" creationId="{BD8AB40A-4374-4897-B5EE-9F8913476E47}"/>
          </ac:spMkLst>
        </pc:spChg>
        <pc:spChg chg="add del">
          <ac:chgData name="Yvonne Identeg" userId="d27114e7-a57c-4c93-90ef-50b829201ee9" providerId="ADAL" clId="{8215D1FB-A835-4C64-B35A-E552F100099D}" dt="2021-03-31T08:13:18.392" v="3305" actId="26606"/>
          <ac:spMkLst>
            <pc:docMk/>
            <pc:sldMk cId="1786040712" sldId="279"/>
            <ac:spMk id="76" creationId="{99413ED5-9ED4-4772-BCE4-2BCAE6B12E35}"/>
          </ac:spMkLst>
        </pc:spChg>
        <pc:spChg chg="add del">
          <ac:chgData name="Yvonne Identeg" userId="d27114e7-a57c-4c93-90ef-50b829201ee9" providerId="ADAL" clId="{8215D1FB-A835-4C64-B35A-E552F100099D}" dt="2021-03-30T13:27:46.574" v="2684" actId="26606"/>
          <ac:spMkLst>
            <pc:docMk/>
            <pc:sldMk cId="1786040712" sldId="279"/>
            <ac:spMk id="77" creationId="{9180DE06-7362-4888-AADA-7AADD57AC49D}"/>
          </ac:spMkLst>
        </pc:spChg>
        <pc:spChg chg="add del">
          <ac:chgData name="Yvonne Identeg" userId="d27114e7-a57c-4c93-90ef-50b829201ee9" providerId="ADAL" clId="{8215D1FB-A835-4C64-B35A-E552F100099D}" dt="2021-03-31T08:13:18.392" v="3305" actId="26606"/>
          <ac:spMkLst>
            <pc:docMk/>
            <pc:sldMk cId="1786040712" sldId="279"/>
            <ac:spMk id="79" creationId="{04357C93-F0CB-4A1C-8F77-4E9063789819}"/>
          </ac:spMkLst>
        </pc:spChg>
        <pc:spChg chg="add del">
          <ac:chgData name="Yvonne Identeg" userId="d27114e7-a57c-4c93-90ef-50b829201ee9" providerId="ADAL" clId="{8215D1FB-A835-4C64-B35A-E552F100099D}" dt="2021-03-31T08:13:18.392" v="3305" actId="26606"/>
          <ac:spMkLst>
            <pc:docMk/>
            <pc:sldMk cId="1786040712" sldId="279"/>
            <ac:spMk id="80" creationId="{90F533E9-6690-41A8-A372-4C6C622D028D}"/>
          </ac:spMkLst>
        </pc:spChg>
        <pc:spChg chg="add del">
          <ac:chgData name="Yvonne Identeg" userId="d27114e7-a57c-4c93-90ef-50b829201ee9" providerId="ADAL" clId="{8215D1FB-A835-4C64-B35A-E552F100099D}" dt="2021-03-30T13:27:46.574" v="2684" actId="26606"/>
          <ac:spMkLst>
            <pc:docMk/>
            <pc:sldMk cId="1786040712" sldId="279"/>
            <ac:spMk id="81" creationId="{04357C93-F0CB-4A1C-8F77-4E9063789819}"/>
          </ac:spMkLst>
        </pc:spChg>
        <pc:spChg chg="add del">
          <ac:chgData name="Yvonne Identeg" userId="d27114e7-a57c-4c93-90ef-50b829201ee9" providerId="ADAL" clId="{8215D1FB-A835-4C64-B35A-E552F100099D}" dt="2021-03-31T08:13:44.031" v="3307" actId="26606"/>
          <ac:spMkLst>
            <pc:docMk/>
            <pc:sldMk cId="1786040712" sldId="279"/>
            <ac:spMk id="82" creationId="{19D32F93-50AC-4C46-A5DB-291C60DDB7BD}"/>
          </ac:spMkLst>
        </pc:spChg>
        <pc:spChg chg="add del">
          <ac:chgData name="Yvonne Identeg" userId="d27114e7-a57c-4c93-90ef-50b829201ee9" providerId="ADAL" clId="{8215D1FB-A835-4C64-B35A-E552F100099D}" dt="2021-03-31T08:13:44.031" v="3307" actId="26606"/>
          <ac:spMkLst>
            <pc:docMk/>
            <pc:sldMk cId="1786040712" sldId="279"/>
            <ac:spMk id="83" creationId="{86FD7672-78BE-4D6F-A711-2CDB79B52DFF}"/>
          </ac:spMkLst>
        </pc:spChg>
        <pc:spChg chg="add del">
          <ac:chgData name="Yvonne Identeg" userId="d27114e7-a57c-4c93-90ef-50b829201ee9" providerId="ADAL" clId="{8215D1FB-A835-4C64-B35A-E552F100099D}" dt="2021-03-30T13:27:14.882" v="2678" actId="26606"/>
          <ac:spMkLst>
            <pc:docMk/>
            <pc:sldMk cId="1786040712" sldId="279"/>
            <ac:spMk id="85" creationId="{78907291-9D6D-4740-81DB-441477BCA279}"/>
          </ac:spMkLst>
        </pc:spChg>
        <pc:spChg chg="add del">
          <ac:chgData name="Yvonne Identeg" userId="d27114e7-a57c-4c93-90ef-50b829201ee9" providerId="ADAL" clId="{8215D1FB-A835-4C64-B35A-E552F100099D}" dt="2021-03-30T13:27:48.045" v="2686" actId="26606"/>
          <ac:spMkLst>
            <pc:docMk/>
            <pc:sldMk cId="1786040712" sldId="279"/>
            <ac:spMk id="86" creationId="{9D3A9E89-033E-4C4A-8C41-416DABFFD307}"/>
          </ac:spMkLst>
        </pc:spChg>
        <pc:spChg chg="add del">
          <ac:chgData name="Yvonne Identeg" userId="d27114e7-a57c-4c93-90ef-50b829201ee9" providerId="ADAL" clId="{8215D1FB-A835-4C64-B35A-E552F100099D}" dt="2021-03-30T13:27:48.045" v="2686" actId="26606"/>
          <ac:spMkLst>
            <pc:docMk/>
            <pc:sldMk cId="1786040712" sldId="279"/>
            <ac:spMk id="87" creationId="{86293361-111E-427D-8E5B-256944AC8395}"/>
          </ac:spMkLst>
        </pc:spChg>
        <pc:spChg chg="add del">
          <ac:chgData name="Yvonne Identeg" userId="d27114e7-a57c-4c93-90ef-50b829201ee9" providerId="ADAL" clId="{8215D1FB-A835-4C64-B35A-E552F100099D}" dt="2021-03-31T08:13:44.031" v="3307" actId="26606"/>
          <ac:spMkLst>
            <pc:docMk/>
            <pc:sldMk cId="1786040712" sldId="279"/>
            <ac:spMk id="89" creationId="{827DC2C4-B485-428A-BF4A-472D2967F47F}"/>
          </ac:spMkLst>
        </pc:spChg>
        <pc:spChg chg="add del">
          <ac:chgData name="Yvonne Identeg" userId="d27114e7-a57c-4c93-90ef-50b829201ee9" providerId="ADAL" clId="{8215D1FB-A835-4C64-B35A-E552F100099D}" dt="2021-03-31T08:13:44.031" v="3307" actId="26606"/>
          <ac:spMkLst>
            <pc:docMk/>
            <pc:sldMk cId="1786040712" sldId="279"/>
            <ac:spMk id="90" creationId="{4A62647B-1222-407C-8740-5A497612B1F5}"/>
          </ac:spMkLst>
        </pc:spChg>
        <pc:spChg chg="add del">
          <ac:chgData name="Yvonne Identeg" userId="d27114e7-a57c-4c93-90ef-50b829201ee9" providerId="ADAL" clId="{8215D1FB-A835-4C64-B35A-E552F100099D}" dt="2021-03-31T08:13:46.843" v="3309" actId="26606"/>
          <ac:spMkLst>
            <pc:docMk/>
            <pc:sldMk cId="1786040712" sldId="279"/>
            <ac:spMk id="92" creationId="{47942995-B07F-4636-9A06-C6A104B260A8}"/>
          </ac:spMkLst>
        </pc:spChg>
        <pc:spChg chg="add del">
          <ac:chgData name="Yvonne Identeg" userId="d27114e7-a57c-4c93-90ef-50b829201ee9" providerId="ADAL" clId="{8215D1FB-A835-4C64-B35A-E552F100099D}" dt="2021-03-31T08:22:31.182" v="3399" actId="26606"/>
          <ac:spMkLst>
            <pc:docMk/>
            <pc:sldMk cId="1786040712" sldId="279"/>
            <ac:spMk id="96" creationId="{BA79A7CF-01AF-4178-9369-94E0C90EB046}"/>
          </ac:spMkLst>
        </pc:spChg>
        <pc:spChg chg="add del">
          <ac:chgData name="Yvonne Identeg" userId="d27114e7-a57c-4c93-90ef-50b829201ee9" providerId="ADAL" clId="{8215D1FB-A835-4C64-B35A-E552F100099D}" dt="2021-03-30T13:27:48.045" v="2686" actId="26606"/>
          <ac:spMkLst>
            <pc:docMk/>
            <pc:sldMk cId="1786040712" sldId="279"/>
            <ac:spMk id="97" creationId="{78907291-9D6D-4740-81DB-441477BCA279}"/>
          </ac:spMkLst>
        </pc:spChg>
        <pc:spChg chg="add del">
          <ac:chgData name="Yvonne Identeg" userId="d27114e7-a57c-4c93-90ef-50b829201ee9" providerId="ADAL" clId="{8215D1FB-A835-4C64-B35A-E552F100099D}" dt="2021-03-31T08:14:12.483" v="3311" actId="26606"/>
          <ac:spMkLst>
            <pc:docMk/>
            <pc:sldMk cId="1786040712" sldId="279"/>
            <ac:spMk id="98" creationId="{F6EF57EF-D042-41D3-83E8-41A1FE6C11EB}"/>
          </ac:spMkLst>
        </pc:spChg>
        <pc:spChg chg="add del">
          <ac:chgData name="Yvonne Identeg" userId="d27114e7-a57c-4c93-90ef-50b829201ee9" providerId="ADAL" clId="{8215D1FB-A835-4C64-B35A-E552F100099D}" dt="2021-03-30T13:27:50.972" v="2688" actId="26606"/>
          <ac:spMkLst>
            <pc:docMk/>
            <pc:sldMk cId="1786040712" sldId="279"/>
            <ac:spMk id="99" creationId="{643A7A40-1AE6-4218-A8E0-8248174A5377}"/>
          </ac:spMkLst>
        </pc:spChg>
        <pc:spChg chg="add del">
          <ac:chgData name="Yvonne Identeg" userId="d27114e7-a57c-4c93-90ef-50b829201ee9" providerId="ADAL" clId="{8215D1FB-A835-4C64-B35A-E552F100099D}" dt="2021-03-30T13:27:50.972" v="2688" actId="26606"/>
          <ac:spMkLst>
            <pc:docMk/>
            <pc:sldMk cId="1786040712" sldId="279"/>
            <ac:spMk id="100" creationId="{BD8AB40A-4374-4897-B5EE-9F8913476E47}"/>
          </ac:spMkLst>
        </pc:spChg>
        <pc:spChg chg="add del">
          <ac:chgData name="Yvonne Identeg" userId="d27114e7-a57c-4c93-90ef-50b829201ee9" providerId="ADAL" clId="{8215D1FB-A835-4C64-B35A-E552F100099D}" dt="2021-03-31T08:14:12.483" v="3311" actId="26606"/>
          <ac:spMkLst>
            <pc:docMk/>
            <pc:sldMk cId="1786040712" sldId="279"/>
            <ac:spMk id="102" creationId="{D00A59BB-A268-4F3E-9D41-CA265AF16870}"/>
          </ac:spMkLst>
        </pc:spChg>
        <pc:spChg chg="add del">
          <ac:chgData name="Yvonne Identeg" userId="d27114e7-a57c-4c93-90ef-50b829201ee9" providerId="ADAL" clId="{8215D1FB-A835-4C64-B35A-E552F100099D}" dt="2021-03-31T08:14:12.483" v="3311" actId="26606"/>
          <ac:spMkLst>
            <pc:docMk/>
            <pc:sldMk cId="1786040712" sldId="279"/>
            <ac:spMk id="103" creationId="{63794DCE-9D34-40DF-AB3F-06DA8ACCDA97}"/>
          </ac:spMkLst>
        </pc:spChg>
        <pc:spChg chg="add del">
          <ac:chgData name="Yvonne Identeg" userId="d27114e7-a57c-4c93-90ef-50b829201ee9" providerId="ADAL" clId="{8215D1FB-A835-4C64-B35A-E552F100099D}" dt="2021-03-31T08:14:12.483" v="3311" actId="26606"/>
          <ac:spMkLst>
            <pc:docMk/>
            <pc:sldMk cId="1786040712" sldId="279"/>
            <ac:spMk id="104" creationId="{45006452-918C-4282-A72C-C9692B669104}"/>
          </ac:spMkLst>
        </pc:spChg>
        <pc:spChg chg="add del">
          <ac:chgData name="Yvonne Identeg" userId="d27114e7-a57c-4c93-90ef-50b829201ee9" providerId="ADAL" clId="{8215D1FB-A835-4C64-B35A-E552F100099D}" dt="2021-03-31T08:22:31.182" v="3399" actId="26606"/>
          <ac:spMkLst>
            <pc:docMk/>
            <pc:sldMk cId="1786040712" sldId="279"/>
            <ac:spMk id="105" creationId="{99413ED5-9ED4-4772-BCE4-2BCAE6B12E35}"/>
          </ac:spMkLst>
        </pc:spChg>
        <pc:spChg chg="add del">
          <ac:chgData name="Yvonne Identeg" userId="d27114e7-a57c-4c93-90ef-50b829201ee9" providerId="ADAL" clId="{8215D1FB-A835-4C64-B35A-E552F100099D}" dt="2021-03-30T13:27:29.620" v="2680" actId="26606"/>
          <ac:spMkLst>
            <pc:docMk/>
            <pc:sldMk cId="1786040712" sldId="279"/>
            <ac:spMk id="106" creationId="{78907291-9D6D-4740-81DB-441477BCA279}"/>
          </ac:spMkLst>
        </pc:spChg>
        <pc:spChg chg="add del">
          <ac:chgData name="Yvonne Identeg" userId="d27114e7-a57c-4c93-90ef-50b829201ee9" providerId="ADAL" clId="{8215D1FB-A835-4C64-B35A-E552F100099D}" dt="2021-03-31T08:14:21.991" v="3313" actId="26606"/>
          <ac:spMkLst>
            <pc:docMk/>
            <pc:sldMk cId="1786040712" sldId="279"/>
            <ac:spMk id="108" creationId="{47942995-B07F-4636-9A06-C6A104B260A8}"/>
          </ac:spMkLst>
        </pc:spChg>
        <pc:spChg chg="add del">
          <ac:chgData name="Yvonne Identeg" userId="d27114e7-a57c-4c93-90ef-50b829201ee9" providerId="ADAL" clId="{8215D1FB-A835-4C64-B35A-E552F100099D}" dt="2021-03-31T08:22:31.182" v="3399" actId="26606"/>
          <ac:spMkLst>
            <pc:docMk/>
            <pc:sldMk cId="1786040712" sldId="279"/>
            <ac:spMk id="110" creationId="{04357C93-F0CB-4A1C-8F77-4E9063789819}"/>
          </ac:spMkLst>
        </pc:spChg>
        <pc:spChg chg="add del">
          <ac:chgData name="Yvonne Identeg" userId="d27114e7-a57c-4c93-90ef-50b829201ee9" providerId="ADAL" clId="{8215D1FB-A835-4C64-B35A-E552F100099D}" dt="2021-03-31T08:18:22.249" v="3369" actId="26606"/>
          <ac:spMkLst>
            <pc:docMk/>
            <pc:sldMk cId="1786040712" sldId="279"/>
            <ac:spMk id="111" creationId="{16929AE4-43B6-494E-B7D6-F778AB2F2229}"/>
          </ac:spMkLst>
        </pc:spChg>
        <pc:spChg chg="add del">
          <ac:chgData name="Yvonne Identeg" userId="d27114e7-a57c-4c93-90ef-50b829201ee9" providerId="ADAL" clId="{8215D1FB-A835-4C64-B35A-E552F100099D}" dt="2021-03-31T08:14:21.991" v="3313" actId="26606"/>
          <ac:spMkLst>
            <pc:docMk/>
            <pc:sldMk cId="1786040712" sldId="279"/>
            <ac:spMk id="112" creationId="{B81933D1-5615-42C7-9C0B-4EB7105CCE2D}"/>
          </ac:spMkLst>
        </pc:spChg>
        <pc:spChg chg="add del">
          <ac:chgData name="Yvonne Identeg" userId="d27114e7-a57c-4c93-90ef-50b829201ee9" providerId="ADAL" clId="{8215D1FB-A835-4C64-B35A-E552F100099D}" dt="2021-03-30T13:27:52.392" v="2690" actId="26606"/>
          <ac:spMkLst>
            <pc:docMk/>
            <pc:sldMk cId="1786040712" sldId="279"/>
            <ac:spMk id="113" creationId="{BA79A7CF-01AF-4178-9369-94E0C90EB046}"/>
          </ac:spMkLst>
        </pc:spChg>
        <pc:spChg chg="add del">
          <ac:chgData name="Yvonne Identeg" userId="d27114e7-a57c-4c93-90ef-50b829201ee9" providerId="ADAL" clId="{8215D1FB-A835-4C64-B35A-E552F100099D}" dt="2021-03-30T13:27:52.392" v="2690" actId="26606"/>
          <ac:spMkLst>
            <pc:docMk/>
            <pc:sldMk cId="1786040712" sldId="279"/>
            <ac:spMk id="114" creationId="{99413ED5-9ED4-4772-BCE4-2BCAE6B12E35}"/>
          </ac:spMkLst>
        </pc:spChg>
        <pc:spChg chg="add del">
          <ac:chgData name="Yvonne Identeg" userId="d27114e7-a57c-4c93-90ef-50b829201ee9" providerId="ADAL" clId="{8215D1FB-A835-4C64-B35A-E552F100099D}" dt="2021-03-30T13:27:52.392" v="2690" actId="26606"/>
          <ac:spMkLst>
            <pc:docMk/>
            <pc:sldMk cId="1786040712" sldId="279"/>
            <ac:spMk id="115" creationId="{04357C93-F0CB-4A1C-8F77-4E9063789819}"/>
          </ac:spMkLst>
        </pc:spChg>
        <pc:spChg chg="add del">
          <ac:chgData name="Yvonne Identeg" userId="d27114e7-a57c-4c93-90ef-50b829201ee9" providerId="ADAL" clId="{8215D1FB-A835-4C64-B35A-E552F100099D}" dt="2021-03-31T08:14:21.991" v="3313" actId="26606"/>
          <ac:spMkLst>
            <pc:docMk/>
            <pc:sldMk cId="1786040712" sldId="279"/>
            <ac:spMk id="116" creationId="{19C9EAEA-39D0-4B0E-A0EB-51E7B26740B1}"/>
          </ac:spMkLst>
        </pc:spChg>
        <pc:spChg chg="add del">
          <ac:chgData name="Yvonne Identeg" userId="d27114e7-a57c-4c93-90ef-50b829201ee9" providerId="ADAL" clId="{8215D1FB-A835-4C64-B35A-E552F100099D}" dt="2021-03-30T13:27:57.341" v="2692" actId="26606"/>
          <ac:spMkLst>
            <pc:docMk/>
            <pc:sldMk cId="1786040712" sldId="279"/>
            <ac:spMk id="117" creationId="{16F48AD3-C8B3-4F74-B546-F12937F7DD9F}"/>
          </ac:spMkLst>
        </pc:spChg>
        <pc:spChg chg="add del">
          <ac:chgData name="Yvonne Identeg" userId="d27114e7-a57c-4c93-90ef-50b829201ee9" providerId="ADAL" clId="{8215D1FB-A835-4C64-B35A-E552F100099D}" dt="2021-03-30T13:27:57.341" v="2692" actId="26606"/>
          <ac:spMkLst>
            <pc:docMk/>
            <pc:sldMk cId="1786040712" sldId="279"/>
            <ac:spMk id="118" creationId="{AF2F604E-43BE-4DC3-B983-E071523364F8}"/>
          </ac:spMkLst>
        </pc:spChg>
        <pc:spChg chg="add del">
          <ac:chgData name="Yvonne Identeg" userId="d27114e7-a57c-4c93-90ef-50b829201ee9" providerId="ADAL" clId="{8215D1FB-A835-4C64-B35A-E552F100099D}" dt="2021-03-30T13:27:57.341" v="2692" actId="26606"/>
          <ac:spMkLst>
            <pc:docMk/>
            <pc:sldMk cId="1786040712" sldId="279"/>
            <ac:spMk id="119" creationId="{08C9B587-E65E-4B52-B37C-ABEBB6E87928}"/>
          </ac:spMkLst>
        </pc:spChg>
        <pc:spChg chg="add del">
          <ac:chgData name="Yvonne Identeg" userId="d27114e7-a57c-4c93-90ef-50b829201ee9" providerId="ADAL" clId="{8215D1FB-A835-4C64-B35A-E552F100099D}" dt="2021-03-31T08:14:34.491" v="3315" actId="26606"/>
          <ac:spMkLst>
            <pc:docMk/>
            <pc:sldMk cId="1786040712" sldId="279"/>
            <ac:spMk id="120" creationId="{23127454-05ED-4566-85B8-9B19E8D6DC63}"/>
          </ac:spMkLst>
        </pc:spChg>
        <pc:spChg chg="add del">
          <ac:chgData name="Yvonne Identeg" userId="d27114e7-a57c-4c93-90ef-50b829201ee9" providerId="ADAL" clId="{8215D1FB-A835-4C64-B35A-E552F100099D}" dt="2021-03-31T08:22:31.182" v="3399" actId="26606"/>
          <ac:spMkLst>
            <pc:docMk/>
            <pc:sldMk cId="1786040712" sldId="279"/>
            <ac:spMk id="121" creationId="{90F533E9-6690-41A8-A372-4C6C622D028D}"/>
          </ac:spMkLst>
        </pc:spChg>
        <pc:spChg chg="add del">
          <ac:chgData name="Yvonne Identeg" userId="d27114e7-a57c-4c93-90ef-50b829201ee9" providerId="ADAL" clId="{8215D1FB-A835-4C64-B35A-E552F100099D}" dt="2021-03-31T08:14:40.273" v="3317" actId="26606"/>
          <ac:spMkLst>
            <pc:docMk/>
            <pc:sldMk cId="1786040712" sldId="279"/>
            <ac:spMk id="122" creationId="{19D32F93-50AC-4C46-A5DB-291C60DDB7BD}"/>
          </ac:spMkLst>
        </pc:spChg>
        <pc:spChg chg="add del">
          <ac:chgData name="Yvonne Identeg" userId="d27114e7-a57c-4c93-90ef-50b829201ee9" providerId="ADAL" clId="{8215D1FB-A835-4C64-B35A-E552F100099D}" dt="2021-03-31T08:14:40.273" v="3317" actId="26606"/>
          <ac:spMkLst>
            <pc:docMk/>
            <pc:sldMk cId="1786040712" sldId="279"/>
            <ac:spMk id="123" creationId="{86FD7672-78BE-4D6F-A711-2CDB79B52DFF}"/>
          </ac:spMkLst>
        </pc:spChg>
        <pc:spChg chg="add del">
          <ac:chgData name="Yvonne Identeg" userId="d27114e7-a57c-4c93-90ef-50b829201ee9" providerId="ADAL" clId="{8215D1FB-A835-4C64-B35A-E552F100099D}" dt="2021-03-31T08:14:40.273" v="3317" actId="26606"/>
          <ac:spMkLst>
            <pc:docMk/>
            <pc:sldMk cId="1786040712" sldId="279"/>
            <ac:spMk id="124" creationId="{827DC2C4-B485-428A-BF4A-472D2967F47F}"/>
          </ac:spMkLst>
        </pc:spChg>
        <pc:spChg chg="add del">
          <ac:chgData name="Yvonne Identeg" userId="d27114e7-a57c-4c93-90ef-50b829201ee9" providerId="ADAL" clId="{8215D1FB-A835-4C64-B35A-E552F100099D}" dt="2021-03-31T08:14:40.273" v="3317" actId="26606"/>
          <ac:spMkLst>
            <pc:docMk/>
            <pc:sldMk cId="1786040712" sldId="279"/>
            <ac:spMk id="125" creationId="{4A62647B-1222-407C-8740-5A497612B1F5}"/>
          </ac:spMkLst>
        </pc:spChg>
        <pc:spChg chg="add del">
          <ac:chgData name="Yvonne Identeg" userId="d27114e7-a57c-4c93-90ef-50b829201ee9" providerId="ADAL" clId="{8215D1FB-A835-4C64-B35A-E552F100099D}" dt="2021-03-31T08:22:35.598" v="3401" actId="26606"/>
          <ac:spMkLst>
            <pc:docMk/>
            <pc:sldMk cId="1786040712" sldId="279"/>
            <ac:spMk id="126" creationId="{BEBFA723-5A7B-472D-ABD7-1526B8D3A38B}"/>
          </ac:spMkLst>
        </pc:spChg>
        <pc:spChg chg="add del">
          <ac:chgData name="Yvonne Identeg" userId="d27114e7-a57c-4c93-90ef-50b829201ee9" providerId="ADAL" clId="{8215D1FB-A835-4C64-B35A-E552F100099D}" dt="2021-03-31T08:15:00.802" v="3319" actId="26606"/>
          <ac:spMkLst>
            <pc:docMk/>
            <pc:sldMk cId="1786040712" sldId="279"/>
            <ac:spMk id="127" creationId="{BA79A7CF-01AF-4178-9369-94E0C90EB046}"/>
          </ac:spMkLst>
        </pc:spChg>
        <pc:spChg chg="add del">
          <ac:chgData name="Yvonne Identeg" userId="d27114e7-a57c-4c93-90ef-50b829201ee9" providerId="ADAL" clId="{8215D1FB-A835-4C64-B35A-E552F100099D}" dt="2021-03-31T08:15:00.802" v="3319" actId="26606"/>
          <ac:spMkLst>
            <pc:docMk/>
            <pc:sldMk cId="1786040712" sldId="279"/>
            <ac:spMk id="128" creationId="{99413ED5-9ED4-4772-BCE4-2BCAE6B12E35}"/>
          </ac:spMkLst>
        </pc:spChg>
        <pc:spChg chg="add del">
          <ac:chgData name="Yvonne Identeg" userId="d27114e7-a57c-4c93-90ef-50b829201ee9" providerId="ADAL" clId="{8215D1FB-A835-4C64-B35A-E552F100099D}" dt="2021-03-31T08:15:00.802" v="3319" actId="26606"/>
          <ac:spMkLst>
            <pc:docMk/>
            <pc:sldMk cId="1786040712" sldId="279"/>
            <ac:spMk id="129" creationId="{04357C93-F0CB-4A1C-8F77-4E9063789819}"/>
          </ac:spMkLst>
        </pc:spChg>
        <pc:spChg chg="add del">
          <ac:chgData name="Yvonne Identeg" userId="d27114e7-a57c-4c93-90ef-50b829201ee9" providerId="ADAL" clId="{8215D1FB-A835-4C64-B35A-E552F100099D}" dt="2021-03-31T08:15:00.802" v="3319" actId="26606"/>
          <ac:spMkLst>
            <pc:docMk/>
            <pc:sldMk cId="1786040712" sldId="279"/>
            <ac:spMk id="130" creationId="{90F533E9-6690-41A8-A372-4C6C622D028D}"/>
          </ac:spMkLst>
        </pc:spChg>
        <pc:spChg chg="add del">
          <ac:chgData name="Yvonne Identeg" userId="d27114e7-a57c-4c93-90ef-50b829201ee9" providerId="ADAL" clId="{8215D1FB-A835-4C64-B35A-E552F100099D}" dt="2021-03-31T08:22:35.598" v="3401" actId="26606"/>
          <ac:spMkLst>
            <pc:docMk/>
            <pc:sldMk cId="1786040712" sldId="279"/>
            <ac:spMk id="131" creationId="{A6B27065-399A-4CF7-BF70-CF79B9848FC1}"/>
          </ac:spMkLst>
        </pc:spChg>
        <pc:spChg chg="add del">
          <ac:chgData name="Yvonne Identeg" userId="d27114e7-a57c-4c93-90ef-50b829201ee9" providerId="ADAL" clId="{8215D1FB-A835-4C64-B35A-E552F100099D}" dt="2021-03-31T08:15:13.091" v="3321" actId="26606"/>
          <ac:spMkLst>
            <pc:docMk/>
            <pc:sldMk cId="1786040712" sldId="279"/>
            <ac:spMk id="132" creationId="{23127454-05ED-4566-85B8-9B19E8D6DC63}"/>
          </ac:spMkLst>
        </pc:spChg>
        <pc:spChg chg="add del">
          <ac:chgData name="Yvonne Identeg" userId="d27114e7-a57c-4c93-90ef-50b829201ee9" providerId="ADAL" clId="{8215D1FB-A835-4C64-B35A-E552F100099D}" dt="2021-03-31T08:15:16.080" v="3323" actId="26606"/>
          <ac:spMkLst>
            <pc:docMk/>
            <pc:sldMk cId="1786040712" sldId="279"/>
            <ac:spMk id="134" creationId="{3C5974B6-3353-4781-B620-BC5168DAE10D}"/>
          </ac:spMkLst>
        </pc:spChg>
        <pc:spChg chg="add del">
          <ac:chgData name="Yvonne Identeg" userId="d27114e7-a57c-4c93-90ef-50b829201ee9" providerId="ADAL" clId="{8215D1FB-A835-4C64-B35A-E552F100099D}" dt="2021-03-31T08:15:16.080" v="3323" actId="26606"/>
          <ac:spMkLst>
            <pc:docMk/>
            <pc:sldMk cId="1786040712" sldId="279"/>
            <ac:spMk id="135" creationId="{0A2C0FD4-452B-439A-A978-C37BC16F59BA}"/>
          </ac:spMkLst>
        </pc:spChg>
        <pc:spChg chg="add del">
          <ac:chgData name="Yvonne Identeg" userId="d27114e7-a57c-4c93-90ef-50b829201ee9" providerId="ADAL" clId="{8215D1FB-A835-4C64-B35A-E552F100099D}" dt="2021-03-31T08:15:16.080" v="3323" actId="26606"/>
          <ac:spMkLst>
            <pc:docMk/>
            <pc:sldMk cId="1786040712" sldId="279"/>
            <ac:spMk id="136" creationId="{16929AE4-43B6-494E-B7D6-F778AB2F2229}"/>
          </ac:spMkLst>
        </pc:spChg>
        <pc:spChg chg="add del">
          <ac:chgData name="Yvonne Identeg" userId="d27114e7-a57c-4c93-90ef-50b829201ee9" providerId="ADAL" clId="{8215D1FB-A835-4C64-B35A-E552F100099D}" dt="2021-03-31T08:15:16.080" v="3323" actId="26606"/>
          <ac:spMkLst>
            <pc:docMk/>
            <pc:sldMk cId="1786040712" sldId="279"/>
            <ac:spMk id="137" creationId="{8CEE0D70-D5EB-4589-819D-77F64EC4FDE3}"/>
          </ac:spMkLst>
        </pc:spChg>
        <pc:spChg chg="add del">
          <ac:chgData name="Yvonne Identeg" userId="d27114e7-a57c-4c93-90ef-50b829201ee9" providerId="ADAL" clId="{8215D1FB-A835-4C64-B35A-E552F100099D}" dt="2021-03-31T08:15:16.080" v="3323" actId="26606"/>
          <ac:spMkLst>
            <pc:docMk/>
            <pc:sldMk cId="1786040712" sldId="279"/>
            <ac:spMk id="138" creationId="{2A701B99-D75A-4647-9635-9858D3BA73F1}"/>
          </ac:spMkLst>
        </pc:spChg>
        <pc:spChg chg="add del">
          <ac:chgData name="Yvonne Identeg" userId="d27114e7-a57c-4c93-90ef-50b829201ee9" providerId="ADAL" clId="{8215D1FB-A835-4C64-B35A-E552F100099D}" dt="2021-03-31T08:15:16.080" v="3323" actId="26606"/>
          <ac:spMkLst>
            <pc:docMk/>
            <pc:sldMk cId="1786040712" sldId="279"/>
            <ac:spMk id="139" creationId="{884DEADC-5415-4FC6-93F0-89769392AFD1}"/>
          </ac:spMkLst>
        </pc:spChg>
        <pc:spChg chg="add del">
          <ac:chgData name="Yvonne Identeg" userId="d27114e7-a57c-4c93-90ef-50b829201ee9" providerId="ADAL" clId="{8215D1FB-A835-4C64-B35A-E552F100099D}" dt="2021-03-31T08:15:19.569" v="3325" actId="26606"/>
          <ac:spMkLst>
            <pc:docMk/>
            <pc:sldMk cId="1786040712" sldId="279"/>
            <ac:spMk id="141" creationId="{EC6EED90-307A-4AAC-97CD-CF1D49B822F4}"/>
          </ac:spMkLst>
        </pc:spChg>
        <pc:spChg chg="add del">
          <ac:chgData name="Yvonne Identeg" userId="d27114e7-a57c-4c93-90ef-50b829201ee9" providerId="ADAL" clId="{8215D1FB-A835-4C64-B35A-E552F100099D}" dt="2021-03-31T08:25:55.141" v="3420" actId="26606"/>
          <ac:spMkLst>
            <pc:docMk/>
            <pc:sldMk cId="1786040712" sldId="279"/>
            <ac:spMk id="142" creationId="{3B47FC9C-2ED3-4100-A4EF-E8CDFEE106C9}"/>
          </ac:spMkLst>
        </pc:spChg>
        <pc:spChg chg="add del">
          <ac:chgData name="Yvonne Identeg" userId="d27114e7-a57c-4c93-90ef-50b829201ee9" providerId="ADAL" clId="{8215D1FB-A835-4C64-B35A-E552F100099D}" dt="2021-03-31T08:15:25.821" v="3327" actId="26606"/>
          <ac:spMkLst>
            <pc:docMk/>
            <pc:sldMk cId="1786040712" sldId="279"/>
            <ac:spMk id="143" creationId="{23127454-05ED-4566-85B8-9B19E8D6DC63}"/>
          </ac:spMkLst>
        </pc:spChg>
        <pc:spChg chg="add del">
          <ac:chgData name="Yvonne Identeg" userId="d27114e7-a57c-4c93-90ef-50b829201ee9" providerId="ADAL" clId="{8215D1FB-A835-4C64-B35A-E552F100099D}" dt="2021-04-16T13:41:09.302" v="5000"/>
          <ac:spMkLst>
            <pc:docMk/>
            <pc:sldMk cId="1786040712" sldId="279"/>
            <ac:spMk id="144" creationId="{3B47FC9C-2ED3-4100-A4EF-E8CDFEE106C9}"/>
          </ac:spMkLst>
        </pc:spChg>
        <pc:spChg chg="add del">
          <ac:chgData name="Yvonne Identeg" userId="d27114e7-a57c-4c93-90ef-50b829201ee9" providerId="ADAL" clId="{8215D1FB-A835-4C64-B35A-E552F100099D}" dt="2021-03-31T08:15:39.044" v="3329" actId="26606"/>
          <ac:spMkLst>
            <pc:docMk/>
            <pc:sldMk cId="1786040712" sldId="279"/>
            <ac:spMk id="145" creationId="{F6EF57EF-D042-41D3-83E8-41A1FE6C11EB}"/>
          </ac:spMkLst>
        </pc:spChg>
        <pc:spChg chg="add del">
          <ac:chgData name="Yvonne Identeg" userId="d27114e7-a57c-4c93-90ef-50b829201ee9" providerId="ADAL" clId="{8215D1FB-A835-4C64-B35A-E552F100099D}" dt="2021-03-31T08:15:39.044" v="3329" actId="26606"/>
          <ac:spMkLst>
            <pc:docMk/>
            <pc:sldMk cId="1786040712" sldId="279"/>
            <ac:spMk id="146" creationId="{D00A59BB-A268-4F3E-9D41-CA265AF16870}"/>
          </ac:spMkLst>
        </pc:spChg>
        <pc:spChg chg="add del">
          <ac:chgData name="Yvonne Identeg" userId="d27114e7-a57c-4c93-90ef-50b829201ee9" providerId="ADAL" clId="{8215D1FB-A835-4C64-B35A-E552F100099D}" dt="2021-03-31T08:15:39.044" v="3329" actId="26606"/>
          <ac:spMkLst>
            <pc:docMk/>
            <pc:sldMk cId="1786040712" sldId="279"/>
            <ac:spMk id="147" creationId="{63794DCE-9D34-40DF-AB3F-06DA8ACCDA97}"/>
          </ac:spMkLst>
        </pc:spChg>
        <pc:spChg chg="add del">
          <ac:chgData name="Yvonne Identeg" userId="d27114e7-a57c-4c93-90ef-50b829201ee9" providerId="ADAL" clId="{8215D1FB-A835-4C64-B35A-E552F100099D}" dt="2021-03-31T08:15:39.044" v="3329" actId="26606"/>
          <ac:spMkLst>
            <pc:docMk/>
            <pc:sldMk cId="1786040712" sldId="279"/>
            <ac:spMk id="148" creationId="{45006452-918C-4282-A72C-C9692B669104}"/>
          </ac:spMkLst>
        </pc:spChg>
        <pc:spChg chg="add del">
          <ac:chgData name="Yvonne Identeg" userId="d27114e7-a57c-4c93-90ef-50b829201ee9" providerId="ADAL" clId="{8215D1FB-A835-4C64-B35A-E552F100099D}" dt="2021-03-31T08:22:52.983" v="3403" actId="26606"/>
          <ac:spMkLst>
            <pc:docMk/>
            <pc:sldMk cId="1786040712" sldId="279"/>
            <ac:spMk id="149" creationId="{BEBFA723-5A7B-472D-ABD7-1526B8D3A38B}"/>
          </ac:spMkLst>
        </pc:spChg>
        <pc:spChg chg="add del">
          <ac:chgData name="Yvonne Identeg" userId="d27114e7-a57c-4c93-90ef-50b829201ee9" providerId="ADAL" clId="{8215D1FB-A835-4C64-B35A-E552F100099D}" dt="2021-03-31T08:15:46.192" v="3331" actId="26606"/>
          <ac:spMkLst>
            <pc:docMk/>
            <pc:sldMk cId="1786040712" sldId="279"/>
            <ac:spMk id="150" creationId="{73C994B4-9721-4148-9EEC-6793CECDE8DD}"/>
          </ac:spMkLst>
        </pc:spChg>
        <pc:spChg chg="add del">
          <ac:chgData name="Yvonne Identeg" userId="d27114e7-a57c-4c93-90ef-50b829201ee9" providerId="ADAL" clId="{8215D1FB-A835-4C64-B35A-E552F100099D}" dt="2021-03-31T08:15:46.192" v="3331" actId="26606"/>
          <ac:spMkLst>
            <pc:docMk/>
            <pc:sldMk cId="1786040712" sldId="279"/>
            <ac:spMk id="151" creationId="{F9D95E49-763A-4886-B038-82F734740554}"/>
          </ac:spMkLst>
        </pc:spChg>
        <pc:spChg chg="add del">
          <ac:chgData name="Yvonne Identeg" userId="d27114e7-a57c-4c93-90ef-50b829201ee9" providerId="ADAL" clId="{8215D1FB-A835-4C64-B35A-E552F100099D}" dt="2021-03-31T08:15:46.192" v="3331" actId="26606"/>
          <ac:spMkLst>
            <pc:docMk/>
            <pc:sldMk cId="1786040712" sldId="279"/>
            <ac:spMk id="152" creationId="{2302C579-38D7-4E2D-945F-328E8272CA31}"/>
          </ac:spMkLst>
        </pc:spChg>
        <pc:spChg chg="add del">
          <ac:chgData name="Yvonne Identeg" userId="d27114e7-a57c-4c93-90ef-50b829201ee9" providerId="ADAL" clId="{8215D1FB-A835-4C64-B35A-E552F100099D}" dt="2021-03-31T08:15:46.192" v="3331" actId="26606"/>
          <ac:spMkLst>
            <pc:docMk/>
            <pc:sldMk cId="1786040712" sldId="279"/>
            <ac:spMk id="153" creationId="{AA202EE1-0BA1-4F5E-820B-557A9E1F6BFB}"/>
          </ac:spMkLst>
        </pc:spChg>
        <pc:spChg chg="add del">
          <ac:chgData name="Yvonne Identeg" userId="d27114e7-a57c-4c93-90ef-50b829201ee9" providerId="ADAL" clId="{8215D1FB-A835-4C64-B35A-E552F100099D}" dt="2021-03-31T08:22:52.983" v="3403" actId="26606"/>
          <ac:spMkLst>
            <pc:docMk/>
            <pc:sldMk cId="1786040712" sldId="279"/>
            <ac:spMk id="156" creationId="{A6B27065-399A-4CF7-BF70-CF79B9848FC1}"/>
          </ac:spMkLst>
        </pc:spChg>
        <pc:spChg chg="add del">
          <ac:chgData name="Yvonne Identeg" userId="d27114e7-a57c-4c93-90ef-50b829201ee9" providerId="ADAL" clId="{8215D1FB-A835-4C64-B35A-E552F100099D}" dt="2021-03-31T08:15:54.018" v="3333" actId="26606"/>
          <ac:spMkLst>
            <pc:docMk/>
            <pc:sldMk cId="1786040712" sldId="279"/>
            <ac:spMk id="157" creationId="{73C994B4-9721-4148-9EEC-6793CECDE8DD}"/>
          </ac:spMkLst>
        </pc:spChg>
        <pc:spChg chg="add del">
          <ac:chgData name="Yvonne Identeg" userId="d27114e7-a57c-4c93-90ef-50b829201ee9" providerId="ADAL" clId="{8215D1FB-A835-4C64-B35A-E552F100099D}" dt="2021-03-31T08:15:54.018" v="3333" actId="26606"/>
          <ac:spMkLst>
            <pc:docMk/>
            <pc:sldMk cId="1786040712" sldId="279"/>
            <ac:spMk id="158" creationId="{F9D95E49-763A-4886-B038-82F734740554}"/>
          </ac:spMkLst>
        </pc:spChg>
        <pc:spChg chg="add del">
          <ac:chgData name="Yvonne Identeg" userId="d27114e7-a57c-4c93-90ef-50b829201ee9" providerId="ADAL" clId="{8215D1FB-A835-4C64-B35A-E552F100099D}" dt="2021-03-31T08:15:54.018" v="3333" actId="26606"/>
          <ac:spMkLst>
            <pc:docMk/>
            <pc:sldMk cId="1786040712" sldId="279"/>
            <ac:spMk id="159" creationId="{214CD1E4-146B-400C-89BC-B053FE324D0F}"/>
          </ac:spMkLst>
        </pc:spChg>
        <pc:spChg chg="add del">
          <ac:chgData name="Yvonne Identeg" userId="d27114e7-a57c-4c93-90ef-50b829201ee9" providerId="ADAL" clId="{8215D1FB-A835-4C64-B35A-E552F100099D}" dt="2021-03-31T08:15:54.018" v="3333" actId="26606"/>
          <ac:spMkLst>
            <pc:docMk/>
            <pc:sldMk cId="1786040712" sldId="279"/>
            <ac:spMk id="160" creationId="{20616EB7-E723-4BF0-AC20-B8CD75A4FC12}"/>
          </ac:spMkLst>
        </pc:spChg>
        <pc:spChg chg="add del">
          <ac:chgData name="Yvonne Identeg" userId="d27114e7-a57c-4c93-90ef-50b829201ee9" providerId="ADAL" clId="{8215D1FB-A835-4C64-B35A-E552F100099D}" dt="2021-03-31T08:16:16.364" v="3335" actId="26606"/>
          <ac:spMkLst>
            <pc:docMk/>
            <pc:sldMk cId="1786040712" sldId="279"/>
            <ac:spMk id="164" creationId="{D12DDE76-C203-4047-9998-63900085B5E8}"/>
          </ac:spMkLst>
        </pc:spChg>
        <pc:spChg chg="add del">
          <ac:chgData name="Yvonne Identeg" userId="d27114e7-a57c-4c93-90ef-50b829201ee9" providerId="ADAL" clId="{8215D1FB-A835-4C64-B35A-E552F100099D}" dt="2021-04-07T11:04:57.525" v="3464" actId="26606"/>
          <ac:spMkLst>
            <pc:docMk/>
            <pc:sldMk cId="1786040712" sldId="279"/>
            <ac:spMk id="165" creationId="{A4AC5506-6312-4701-8D3C-40187889A947}"/>
          </ac:spMkLst>
        </pc:spChg>
        <pc:spChg chg="add del">
          <ac:chgData name="Yvonne Identeg" userId="d27114e7-a57c-4c93-90ef-50b829201ee9" providerId="ADAL" clId="{8215D1FB-A835-4C64-B35A-E552F100099D}" dt="2021-03-31T08:18:22.272" v="3370" actId="26606"/>
          <ac:spMkLst>
            <pc:docMk/>
            <pc:sldMk cId="1786040712" sldId="279"/>
            <ac:spMk id="166" creationId="{23127454-05ED-4566-85B8-9B19E8D6DC63}"/>
          </ac:spMkLst>
        </pc:spChg>
        <pc:spChg chg="add del">
          <ac:chgData name="Yvonne Identeg" userId="d27114e7-a57c-4c93-90ef-50b829201ee9" providerId="ADAL" clId="{8215D1FB-A835-4C64-B35A-E552F100099D}" dt="2021-04-07T11:05:49.813" v="3469" actId="26606"/>
          <ac:spMkLst>
            <pc:docMk/>
            <pc:sldMk cId="1786040712" sldId="279"/>
            <ac:spMk id="167" creationId="{E914257E-1E2A-4AC7-89EC-1FB65C9C0A0D}"/>
          </ac:spMkLst>
        </pc:spChg>
        <pc:spChg chg="add del">
          <ac:chgData name="Yvonne Identeg" userId="d27114e7-a57c-4c93-90ef-50b829201ee9" providerId="ADAL" clId="{8215D1FB-A835-4C64-B35A-E552F100099D}" dt="2021-03-31T08:18:07.945" v="3367" actId="26606"/>
          <ac:spMkLst>
            <pc:docMk/>
            <pc:sldMk cId="1786040712" sldId="279"/>
            <ac:spMk id="168" creationId="{D4771268-CB57-404A-9271-370EB28F6090}"/>
          </ac:spMkLst>
        </pc:spChg>
        <pc:spChg chg="add del">
          <ac:chgData name="Yvonne Identeg" userId="d27114e7-a57c-4c93-90ef-50b829201ee9" providerId="ADAL" clId="{8215D1FB-A835-4C64-B35A-E552F100099D}" dt="2021-04-07T11:05:49.813" v="3469" actId="26606"/>
          <ac:spMkLst>
            <pc:docMk/>
            <pc:sldMk cId="1786040712" sldId="279"/>
            <ac:spMk id="169" creationId="{03E1C8F1-97F5-489C-8308-958F09657254}"/>
          </ac:spMkLst>
        </pc:spChg>
        <pc:spChg chg="add del">
          <ac:chgData name="Yvonne Identeg" userId="d27114e7-a57c-4c93-90ef-50b829201ee9" providerId="ADAL" clId="{8215D1FB-A835-4C64-B35A-E552F100099D}" dt="2021-03-31T08:18:22.249" v="3369" actId="26606"/>
          <ac:spMkLst>
            <pc:docMk/>
            <pc:sldMk cId="1786040712" sldId="279"/>
            <ac:spMk id="170" creationId="{3C5974B6-3353-4781-B620-BC5168DAE10D}"/>
          </ac:spMkLst>
        </pc:spChg>
        <pc:spChg chg="add del">
          <ac:chgData name="Yvonne Identeg" userId="d27114e7-a57c-4c93-90ef-50b829201ee9" providerId="ADAL" clId="{8215D1FB-A835-4C64-B35A-E552F100099D}" dt="2021-03-31T08:18:22.249" v="3369" actId="26606"/>
          <ac:spMkLst>
            <pc:docMk/>
            <pc:sldMk cId="1786040712" sldId="279"/>
            <ac:spMk id="171" creationId="{0A2C0FD4-452B-439A-A978-C37BC16F59BA}"/>
          </ac:spMkLst>
        </pc:spChg>
        <pc:spChg chg="add del">
          <ac:chgData name="Yvonne Identeg" userId="d27114e7-a57c-4c93-90ef-50b829201ee9" providerId="ADAL" clId="{8215D1FB-A835-4C64-B35A-E552F100099D}" dt="2021-03-31T08:18:22.249" v="3369" actId="26606"/>
          <ac:spMkLst>
            <pc:docMk/>
            <pc:sldMk cId="1786040712" sldId="279"/>
            <ac:spMk id="172" creationId="{8CEE0D70-D5EB-4589-819D-77F64EC4FDE3}"/>
          </ac:spMkLst>
        </pc:spChg>
        <pc:spChg chg="add del">
          <ac:chgData name="Yvonne Identeg" userId="d27114e7-a57c-4c93-90ef-50b829201ee9" providerId="ADAL" clId="{8215D1FB-A835-4C64-B35A-E552F100099D}" dt="2021-03-31T08:18:22.249" v="3369" actId="26606"/>
          <ac:spMkLst>
            <pc:docMk/>
            <pc:sldMk cId="1786040712" sldId="279"/>
            <ac:spMk id="173" creationId="{2A701B99-D75A-4647-9635-9858D3BA73F1}"/>
          </ac:spMkLst>
        </pc:spChg>
        <pc:spChg chg="add del">
          <ac:chgData name="Yvonne Identeg" userId="d27114e7-a57c-4c93-90ef-50b829201ee9" providerId="ADAL" clId="{8215D1FB-A835-4C64-B35A-E552F100099D}" dt="2021-03-31T08:18:22.249" v="3369" actId="26606"/>
          <ac:spMkLst>
            <pc:docMk/>
            <pc:sldMk cId="1786040712" sldId="279"/>
            <ac:spMk id="174" creationId="{884DEADC-5415-4FC6-93F0-89769392AFD1}"/>
          </ac:spMkLst>
        </pc:spChg>
        <pc:spChg chg="add del">
          <ac:chgData name="Yvonne Identeg" userId="d27114e7-a57c-4c93-90ef-50b829201ee9" providerId="ADAL" clId="{8215D1FB-A835-4C64-B35A-E552F100099D}" dt="2021-03-31T08:23:06.080" v="3405" actId="26606"/>
          <ac:spMkLst>
            <pc:docMk/>
            <pc:sldMk cId="1786040712" sldId="279"/>
            <ac:spMk id="175" creationId="{4FD4A2AD-E2FD-4CAD-8DEF-75993D7E4C7D}"/>
          </ac:spMkLst>
        </pc:spChg>
        <pc:spChg chg="add del">
          <ac:chgData name="Yvonne Identeg" userId="d27114e7-a57c-4c93-90ef-50b829201ee9" providerId="ADAL" clId="{8215D1FB-A835-4C64-B35A-E552F100099D}" dt="2021-03-31T08:23:06.080" v="3405" actId="26606"/>
          <ac:spMkLst>
            <pc:docMk/>
            <pc:sldMk cId="1786040712" sldId="279"/>
            <ac:spMk id="176" creationId="{430E65E5-31AD-4B0E-8D4C-6526CAAE2C84}"/>
          </ac:spMkLst>
        </pc:spChg>
        <pc:spChg chg="add del">
          <ac:chgData name="Yvonne Identeg" userId="d27114e7-a57c-4c93-90ef-50b829201ee9" providerId="ADAL" clId="{8215D1FB-A835-4C64-B35A-E552F100099D}" dt="2021-04-07T11:05:49.813" v="3469" actId="26606"/>
          <ac:spMkLst>
            <pc:docMk/>
            <pc:sldMk cId="1786040712" sldId="279"/>
            <ac:spMk id="178" creationId="{DEB62645-D4DA-4E99-8344-B1536F63D108}"/>
          </ac:spMkLst>
        </pc:spChg>
        <pc:spChg chg="add del">
          <ac:chgData name="Yvonne Identeg" userId="d27114e7-a57c-4c93-90ef-50b829201ee9" providerId="ADAL" clId="{8215D1FB-A835-4C64-B35A-E552F100099D}" dt="2021-04-07T11:07:01.111" v="3478" actId="26606"/>
          <ac:spMkLst>
            <pc:docMk/>
            <pc:sldMk cId="1786040712" sldId="279"/>
            <ac:spMk id="179" creationId="{F0DCC097-1DB8-4B6D-85D0-6FBA0E1CA4BA}"/>
          </ac:spMkLst>
        </pc:spChg>
        <pc:spChg chg="add del">
          <ac:chgData name="Yvonne Identeg" userId="d27114e7-a57c-4c93-90ef-50b829201ee9" providerId="ADAL" clId="{8215D1FB-A835-4C64-B35A-E552F100099D}" dt="2021-04-07T11:07:01.111" v="3478" actId="26606"/>
          <ac:spMkLst>
            <pc:docMk/>
            <pc:sldMk cId="1786040712" sldId="279"/>
            <ac:spMk id="180" creationId="{E0B58608-23C8-4441-994D-C6823EEE1DB7}"/>
          </ac:spMkLst>
        </pc:spChg>
        <pc:spChg chg="add del">
          <ac:chgData name="Yvonne Identeg" userId="d27114e7-a57c-4c93-90ef-50b829201ee9" providerId="ADAL" clId="{8215D1FB-A835-4C64-B35A-E552F100099D}" dt="2021-04-07T11:07:24.441" v="3480" actId="26606"/>
          <ac:spMkLst>
            <pc:docMk/>
            <pc:sldMk cId="1786040712" sldId="279"/>
            <ac:spMk id="181" creationId="{65C9D962-F904-4553-A140-500CF3EFC58A}"/>
          </ac:spMkLst>
        </pc:spChg>
        <pc:spChg chg="add del">
          <ac:chgData name="Yvonne Identeg" userId="d27114e7-a57c-4c93-90ef-50b829201ee9" providerId="ADAL" clId="{8215D1FB-A835-4C64-B35A-E552F100099D}" dt="2021-04-07T11:07:24.441" v="3480" actId="26606"/>
          <ac:spMkLst>
            <pc:docMk/>
            <pc:sldMk cId="1786040712" sldId="279"/>
            <ac:spMk id="182" creationId="{02FE0FA2-B10C-4B9F-B9CC-E5D9AD400454}"/>
          </ac:spMkLst>
        </pc:spChg>
        <pc:spChg chg="add del">
          <ac:chgData name="Yvonne Identeg" userId="d27114e7-a57c-4c93-90ef-50b829201ee9" providerId="ADAL" clId="{8215D1FB-A835-4C64-B35A-E552F100099D}" dt="2021-04-07T11:07:24.441" v="3480" actId="26606"/>
          <ac:spMkLst>
            <pc:docMk/>
            <pc:sldMk cId="1786040712" sldId="279"/>
            <ac:spMk id="183" creationId="{3389D0BC-BA1D-4360-88F9-D9ECCBDAB50E}"/>
          </ac:spMkLst>
        </pc:spChg>
        <pc:spChg chg="add del">
          <ac:chgData name="Yvonne Identeg" userId="d27114e7-a57c-4c93-90ef-50b829201ee9" providerId="ADAL" clId="{8215D1FB-A835-4C64-B35A-E552F100099D}" dt="2021-04-07T11:07:40.570" v="3482" actId="26606"/>
          <ac:spMkLst>
            <pc:docMk/>
            <pc:sldMk cId="1786040712" sldId="279"/>
            <ac:spMk id="184" creationId="{594D6AA1-A0E1-45F9-8E25-BAB8092293CC}"/>
          </ac:spMkLst>
        </pc:spChg>
        <pc:spChg chg="add del">
          <ac:chgData name="Yvonne Identeg" userId="d27114e7-a57c-4c93-90ef-50b829201ee9" providerId="ADAL" clId="{8215D1FB-A835-4C64-B35A-E552F100099D}" dt="2021-04-07T11:09:41.163" v="3500" actId="26606"/>
          <ac:spMkLst>
            <pc:docMk/>
            <pc:sldMk cId="1786040712" sldId="279"/>
            <ac:spMk id="185" creationId="{65C9D962-F904-4553-A140-500CF3EFC58A}"/>
          </ac:spMkLst>
        </pc:spChg>
        <pc:spChg chg="add del">
          <ac:chgData name="Yvonne Identeg" userId="d27114e7-a57c-4c93-90ef-50b829201ee9" providerId="ADAL" clId="{8215D1FB-A835-4C64-B35A-E552F100099D}" dt="2021-04-07T11:09:41.163" v="3500" actId="26606"/>
          <ac:spMkLst>
            <pc:docMk/>
            <pc:sldMk cId="1786040712" sldId="279"/>
            <ac:spMk id="186" creationId="{02FE0FA2-B10C-4B9F-B9CC-E5D9AD400454}"/>
          </ac:spMkLst>
        </pc:spChg>
        <pc:spChg chg="add del">
          <ac:chgData name="Yvonne Identeg" userId="d27114e7-a57c-4c93-90ef-50b829201ee9" providerId="ADAL" clId="{8215D1FB-A835-4C64-B35A-E552F100099D}" dt="2021-04-07T11:09:41.163" v="3500" actId="26606"/>
          <ac:spMkLst>
            <pc:docMk/>
            <pc:sldMk cId="1786040712" sldId="279"/>
            <ac:spMk id="187" creationId="{3389D0BC-BA1D-4360-88F9-D9ECCBDAB50E}"/>
          </ac:spMkLst>
        </pc:spChg>
        <pc:spChg chg="add del">
          <ac:chgData name="Yvonne Identeg" userId="d27114e7-a57c-4c93-90ef-50b829201ee9" providerId="ADAL" clId="{8215D1FB-A835-4C64-B35A-E552F100099D}" dt="2021-04-07T11:10:30.637" v="3528" actId="26606"/>
          <ac:spMkLst>
            <pc:docMk/>
            <pc:sldMk cId="1786040712" sldId="279"/>
            <ac:spMk id="188" creationId="{D4771268-CB57-404A-9271-370EB28F6090}"/>
          </ac:spMkLst>
        </pc:spChg>
        <pc:grpChg chg="add del">
          <ac:chgData name="Yvonne Identeg" userId="d27114e7-a57c-4c93-90ef-50b829201ee9" providerId="ADAL" clId="{8215D1FB-A835-4C64-B35A-E552F100099D}" dt="2021-03-30T13:18:32.147" v="2627" actId="26606"/>
          <ac:grpSpMkLst>
            <pc:docMk/>
            <pc:sldMk cId="1786040712" sldId="279"/>
            <ac:grpSpMk id="10" creationId="{BEB2E44E-30A6-416E-A45D-B1E328629559}"/>
          </ac:grpSpMkLst>
        </pc:grpChg>
        <pc:grpChg chg="add del">
          <ac:chgData name="Yvonne Identeg" userId="d27114e7-a57c-4c93-90ef-50b829201ee9" providerId="ADAL" clId="{8215D1FB-A835-4C64-B35A-E552F100099D}" dt="2021-03-31T08:12:45.993" v="3293" actId="26606"/>
          <ac:grpSpMkLst>
            <pc:docMk/>
            <pc:sldMk cId="1786040712" sldId="279"/>
            <ac:grpSpMk id="25" creationId="{2783379C-045E-4010-ABDC-A270A0AA1068}"/>
          </ac:grpSpMkLst>
        </pc:grpChg>
        <pc:grpChg chg="add del">
          <ac:chgData name="Yvonne Identeg" userId="d27114e7-a57c-4c93-90ef-50b829201ee9" providerId="ADAL" clId="{8215D1FB-A835-4C64-B35A-E552F100099D}" dt="2021-03-31T08:12:45.993" v="3293" actId="26606"/>
          <ac:grpSpMkLst>
            <pc:docMk/>
            <pc:sldMk cId="1786040712" sldId="279"/>
            <ac:grpSpMk id="38" creationId="{F5FDDF18-F156-4D2D-82C6-F55008E338B5}"/>
          </ac:grpSpMkLst>
        </pc:grpChg>
        <pc:grpChg chg="add del">
          <ac:chgData name="Yvonne Identeg" userId="d27114e7-a57c-4c93-90ef-50b829201ee9" providerId="ADAL" clId="{8215D1FB-A835-4C64-B35A-E552F100099D}" dt="2021-03-31T08:25:55.239" v="3421" actId="26606"/>
          <ac:grpSpMkLst>
            <pc:docMk/>
            <pc:sldMk cId="1786040712" sldId="279"/>
            <ac:grpSpMk id="40" creationId="{39198901-5716-4C59-8560-9B4B17388654}"/>
          </ac:grpSpMkLst>
        </pc:grpChg>
        <pc:grpChg chg="add del">
          <ac:chgData name="Yvonne Identeg" userId="d27114e7-a57c-4c93-90ef-50b829201ee9" providerId="ADAL" clId="{8215D1FB-A835-4C64-B35A-E552F100099D}" dt="2021-03-31T08:22:21.042" v="3397" actId="26606"/>
          <ac:grpSpMkLst>
            <pc:docMk/>
            <pc:sldMk cId="1786040712" sldId="279"/>
            <ac:grpSpMk id="52" creationId="{22A1615C-2156-4B15-BF3E-39794B37905E}"/>
          </ac:grpSpMkLst>
        </pc:grpChg>
        <pc:grpChg chg="add del">
          <ac:chgData name="Yvonne Identeg" userId="d27114e7-a57c-4c93-90ef-50b829201ee9" providerId="ADAL" clId="{8215D1FB-A835-4C64-B35A-E552F100099D}" dt="2021-03-30T13:27:14.882" v="2678" actId="26606"/>
          <ac:grpSpMkLst>
            <pc:docMk/>
            <pc:sldMk cId="1786040712" sldId="279"/>
            <ac:grpSpMk id="63" creationId="{8A2A5462-DF3E-4889-B751-1209421CBE13}"/>
          </ac:grpSpMkLst>
        </pc:grpChg>
        <pc:grpChg chg="add del">
          <ac:chgData name="Yvonne Identeg" userId="d27114e7-a57c-4c93-90ef-50b829201ee9" providerId="ADAL" clId="{8215D1FB-A835-4C64-B35A-E552F100099D}" dt="2021-03-30T13:27:45.100" v="2682" actId="26606"/>
          <ac:grpSpMkLst>
            <pc:docMk/>
            <pc:sldMk cId="1786040712" sldId="279"/>
            <ac:grpSpMk id="69" creationId="{F5FDDF18-F156-4D2D-82C6-F55008E338B5}"/>
          </ac:grpSpMkLst>
        </pc:grpChg>
        <pc:grpChg chg="add del">
          <ac:chgData name="Yvonne Identeg" userId="d27114e7-a57c-4c93-90ef-50b829201ee9" providerId="ADAL" clId="{8215D1FB-A835-4C64-B35A-E552F100099D}" dt="2021-03-30T13:27:45.100" v="2682" actId="26606"/>
          <ac:grpSpMkLst>
            <pc:docMk/>
            <pc:sldMk cId="1786040712" sldId="279"/>
            <ac:grpSpMk id="75" creationId="{2783379C-045E-4010-ABDC-A270A0AA1068}"/>
          </ac:grpSpMkLst>
        </pc:grpChg>
        <pc:grpChg chg="add del">
          <ac:chgData name="Yvonne Identeg" userId="d27114e7-a57c-4c93-90ef-50b829201ee9" providerId="ADAL" clId="{8215D1FB-A835-4C64-B35A-E552F100099D}" dt="2021-03-30T13:27:46.574" v="2684" actId="26606"/>
          <ac:grpSpMkLst>
            <pc:docMk/>
            <pc:sldMk cId="1786040712" sldId="279"/>
            <ac:grpSpMk id="78" creationId="{3AF6A671-C637-4547-85F4-51B6D1881399}"/>
          </ac:grpSpMkLst>
        </pc:grpChg>
        <pc:grpChg chg="add del">
          <ac:chgData name="Yvonne Identeg" userId="d27114e7-a57c-4c93-90ef-50b829201ee9" providerId="ADAL" clId="{8215D1FB-A835-4C64-B35A-E552F100099D}" dt="2021-03-30T13:27:29.620" v="2680" actId="26606"/>
          <ac:grpSpMkLst>
            <pc:docMk/>
            <pc:sldMk cId="1786040712" sldId="279"/>
            <ac:grpSpMk id="84" creationId="{8A2A5462-DF3E-4889-B751-1209421CBE13}"/>
          </ac:grpSpMkLst>
        </pc:grpChg>
        <pc:grpChg chg="add del">
          <ac:chgData name="Yvonne Identeg" userId="d27114e7-a57c-4c93-90ef-50b829201ee9" providerId="ADAL" clId="{8215D1FB-A835-4C64-B35A-E552F100099D}" dt="2021-03-30T13:27:48.045" v="2686" actId="26606"/>
          <ac:grpSpMkLst>
            <pc:docMk/>
            <pc:sldMk cId="1786040712" sldId="279"/>
            <ac:grpSpMk id="88" creationId="{8A2A5462-DF3E-4889-B751-1209421CBE13}"/>
          </ac:grpSpMkLst>
        </pc:grpChg>
        <pc:grpChg chg="add del">
          <ac:chgData name="Yvonne Identeg" userId="d27114e7-a57c-4c93-90ef-50b829201ee9" providerId="ADAL" clId="{8215D1FB-A835-4C64-B35A-E552F100099D}" dt="2021-03-31T08:13:46.843" v="3309" actId="26606"/>
          <ac:grpSpMkLst>
            <pc:docMk/>
            <pc:sldMk cId="1786040712" sldId="279"/>
            <ac:grpSpMk id="93" creationId="{032D8612-31EB-44CF-A1D0-14FD4C705424}"/>
          </ac:grpSpMkLst>
        </pc:grpChg>
        <pc:grpChg chg="add del">
          <ac:chgData name="Yvonne Identeg" userId="d27114e7-a57c-4c93-90ef-50b829201ee9" providerId="ADAL" clId="{8215D1FB-A835-4C64-B35A-E552F100099D}" dt="2021-03-30T13:27:50.972" v="2688" actId="26606"/>
          <ac:grpSpMkLst>
            <pc:docMk/>
            <pc:sldMk cId="1786040712" sldId="279"/>
            <ac:grpSpMk id="101" creationId="{2783379C-045E-4010-ABDC-A270A0AA1068}"/>
          </ac:grpSpMkLst>
        </pc:grpChg>
        <pc:grpChg chg="add del">
          <ac:chgData name="Yvonne Identeg" userId="d27114e7-a57c-4c93-90ef-50b829201ee9" providerId="ADAL" clId="{8215D1FB-A835-4C64-B35A-E552F100099D}" dt="2021-03-30T13:27:50.972" v="2688" actId="26606"/>
          <ac:grpSpMkLst>
            <pc:docMk/>
            <pc:sldMk cId="1786040712" sldId="279"/>
            <ac:grpSpMk id="107" creationId="{F5FDDF18-F156-4D2D-82C6-F55008E338B5}"/>
          </ac:grpSpMkLst>
        </pc:grpChg>
        <pc:grpChg chg="add del">
          <ac:chgData name="Yvonne Identeg" userId="d27114e7-a57c-4c93-90ef-50b829201ee9" providerId="ADAL" clId="{8215D1FB-A835-4C64-B35A-E552F100099D}" dt="2021-03-31T08:14:21.991" v="3313" actId="26606"/>
          <ac:grpSpMkLst>
            <pc:docMk/>
            <pc:sldMk cId="1786040712" sldId="279"/>
            <ac:grpSpMk id="109" creationId="{032D8612-31EB-44CF-A1D0-14FD4C705424}"/>
          </ac:grpSpMkLst>
        </pc:grpChg>
        <pc:grpChg chg="add del">
          <ac:chgData name="Yvonne Identeg" userId="d27114e7-a57c-4c93-90ef-50b829201ee9" providerId="ADAL" clId="{8215D1FB-A835-4C64-B35A-E552F100099D}" dt="2021-03-31T08:22:35.598" v="3401" actId="26606"/>
          <ac:grpSpMkLst>
            <pc:docMk/>
            <pc:sldMk cId="1786040712" sldId="279"/>
            <ac:grpSpMk id="133" creationId="{CF22986C-DDF7-4109-9D6A-006800D6B041}"/>
          </ac:grpSpMkLst>
        </pc:grpChg>
        <pc:grpChg chg="add del">
          <ac:chgData name="Yvonne Identeg" userId="d27114e7-a57c-4c93-90ef-50b829201ee9" providerId="ADAL" clId="{8215D1FB-A835-4C64-B35A-E552F100099D}" dt="2021-03-31T08:22:52.983" v="3403" actId="26606"/>
          <ac:grpSpMkLst>
            <pc:docMk/>
            <pc:sldMk cId="1786040712" sldId="279"/>
            <ac:grpSpMk id="163" creationId="{CF22986C-DDF7-4109-9D6A-006800D6B041}"/>
          </ac:grpSpMkLst>
        </pc:grpChg>
        <pc:grpChg chg="add del">
          <ac:chgData name="Yvonne Identeg" userId="d27114e7-a57c-4c93-90ef-50b829201ee9" providerId="ADAL" clId="{8215D1FB-A835-4C64-B35A-E552F100099D}" dt="2021-03-31T08:23:06.080" v="3405" actId="26606"/>
          <ac:grpSpMkLst>
            <pc:docMk/>
            <pc:sldMk cId="1786040712" sldId="279"/>
            <ac:grpSpMk id="177" creationId="{1B65B678-A993-4BFF-AE12-E1A2FC66BB78}"/>
          </ac:grpSpMkLst>
        </pc:grpChg>
        <pc:graphicFrameChg chg="add mod modGraphic">
          <ac:chgData name="Yvonne Identeg" userId="d27114e7-a57c-4c93-90ef-50b829201ee9" providerId="ADAL" clId="{8215D1FB-A835-4C64-B35A-E552F100099D}" dt="2021-04-09T08:02:23.718" v="4872" actId="20577"/>
          <ac:graphicFrameMkLst>
            <pc:docMk/>
            <pc:sldMk cId="1786040712" sldId="279"/>
            <ac:graphicFrameMk id="3" creationId="{D9D9082C-A7F7-46EB-A372-68038F602837}"/>
          </ac:graphicFrameMkLst>
        </pc:graphicFrameChg>
        <pc:cxnChg chg="add del">
          <ac:chgData name="Yvonne Identeg" userId="d27114e7-a57c-4c93-90ef-50b829201ee9" providerId="ADAL" clId="{8215D1FB-A835-4C64-B35A-E552F100099D}" dt="2021-03-31T08:13:06.037" v="3301" actId="26606"/>
          <ac:cxnSpMkLst>
            <pc:docMk/>
            <pc:sldMk cId="1786040712" sldId="279"/>
            <ac:cxnSpMk id="64" creationId="{23B93832-6514-44F4-849B-5EE2C8A2337D}"/>
          </ac:cxnSpMkLst>
        </pc:cxnChg>
        <pc:cxnChg chg="add del">
          <ac:chgData name="Yvonne Identeg" userId="d27114e7-a57c-4c93-90ef-50b829201ee9" providerId="ADAL" clId="{8215D1FB-A835-4C64-B35A-E552F100099D}" dt="2021-03-31T08:15:46.192" v="3331" actId="26606"/>
          <ac:cxnSpMkLst>
            <pc:docMk/>
            <pc:sldMk cId="1786040712" sldId="279"/>
            <ac:cxnSpMk id="154" creationId="{5D28AB17-F6FA-4C53-B3E3-D0A39D4A33C0}"/>
          </ac:cxnSpMkLst>
        </pc:cxnChg>
        <pc:cxnChg chg="add del">
          <ac:chgData name="Yvonne Identeg" userId="d27114e7-a57c-4c93-90ef-50b829201ee9" providerId="ADAL" clId="{8215D1FB-A835-4C64-B35A-E552F100099D}" dt="2021-03-31T08:15:46.192" v="3331" actId="26606"/>
          <ac:cxnSpMkLst>
            <pc:docMk/>
            <pc:sldMk cId="1786040712" sldId="279"/>
            <ac:cxnSpMk id="155" creationId="{3EFADC67-92A1-44FB-8691-D8CD71A21EFA}"/>
          </ac:cxnSpMkLst>
        </pc:cxnChg>
        <pc:cxnChg chg="add del">
          <ac:chgData name="Yvonne Identeg" userId="d27114e7-a57c-4c93-90ef-50b829201ee9" providerId="ADAL" clId="{8215D1FB-A835-4C64-B35A-E552F100099D}" dt="2021-03-31T08:15:54.018" v="3333" actId="26606"/>
          <ac:cxnSpMkLst>
            <pc:docMk/>
            <pc:sldMk cId="1786040712" sldId="279"/>
            <ac:cxnSpMk id="161" creationId="{5D28AB17-F6FA-4C53-B3E3-D0A39D4A33C0}"/>
          </ac:cxnSpMkLst>
        </pc:cxnChg>
        <pc:cxnChg chg="add del">
          <ac:chgData name="Yvonne Identeg" userId="d27114e7-a57c-4c93-90ef-50b829201ee9" providerId="ADAL" clId="{8215D1FB-A835-4C64-B35A-E552F100099D}" dt="2021-03-31T08:15:54.018" v="3333" actId="26606"/>
          <ac:cxnSpMkLst>
            <pc:docMk/>
            <pc:sldMk cId="1786040712" sldId="279"/>
            <ac:cxnSpMk id="162" creationId="{3EFADC67-92A1-44FB-8691-D8CD71A21EFA}"/>
          </ac:cxnSpMkLst>
        </pc:cxnChg>
      </pc:sldChg>
      <pc:sldChg chg="addSp delSp modSp new mod setBg">
        <pc:chgData name="Yvonne Identeg" userId="d27114e7-a57c-4c93-90ef-50b829201ee9" providerId="ADAL" clId="{8215D1FB-A835-4C64-B35A-E552F100099D}" dt="2021-05-12T07:10:40.165" v="7846" actId="20577"/>
        <pc:sldMkLst>
          <pc:docMk/>
          <pc:sldMk cId="2303157384" sldId="280"/>
        </pc:sldMkLst>
        <pc:spChg chg="mod">
          <ac:chgData name="Yvonne Identeg" userId="d27114e7-a57c-4c93-90ef-50b829201ee9" providerId="ADAL" clId="{8215D1FB-A835-4C64-B35A-E552F100099D}" dt="2021-05-12T07:10:40.165" v="7846" actId="20577"/>
          <ac:spMkLst>
            <pc:docMk/>
            <pc:sldMk cId="2303157384" sldId="280"/>
            <ac:spMk id="2" creationId="{1D007A59-3CBD-4F8D-9208-BA42C6A8E654}"/>
          </ac:spMkLst>
        </pc:spChg>
        <pc:spChg chg="del">
          <ac:chgData name="Yvonne Identeg" userId="d27114e7-a57c-4c93-90ef-50b829201ee9" providerId="ADAL" clId="{8215D1FB-A835-4C64-B35A-E552F100099D}" dt="2021-04-16T13:36:35.576" v="4930"/>
          <ac:spMkLst>
            <pc:docMk/>
            <pc:sldMk cId="2303157384" sldId="280"/>
            <ac:spMk id="3" creationId="{6EC34CD3-779B-4936-B4A6-57E803652171}"/>
          </ac:spMkLst>
        </pc:spChg>
        <pc:spChg chg="add del mod">
          <ac:chgData name="Yvonne Identeg" userId="d27114e7-a57c-4c93-90ef-50b829201ee9" providerId="ADAL" clId="{8215D1FB-A835-4C64-B35A-E552F100099D}" dt="2021-05-07T09:55:39.253" v="7224"/>
          <ac:spMkLst>
            <pc:docMk/>
            <pc:sldMk cId="2303157384" sldId="280"/>
            <ac:spMk id="5" creationId="{CB52FFEE-CC41-4DC1-8A80-9BA359EB2007}"/>
          </ac:spMkLst>
        </pc:spChg>
        <pc:spChg chg="add del mod">
          <ac:chgData name="Yvonne Identeg" userId="d27114e7-a57c-4c93-90ef-50b829201ee9" providerId="ADAL" clId="{8215D1FB-A835-4C64-B35A-E552F100099D}" dt="2021-05-07T09:54:07.071" v="7216" actId="478"/>
          <ac:spMkLst>
            <pc:docMk/>
            <pc:sldMk cId="2303157384" sldId="280"/>
            <ac:spMk id="8" creationId="{4324F06D-E478-4243-9009-B2C3C1671B9E}"/>
          </ac:spMkLst>
        </pc:spChg>
        <pc:spChg chg="add">
          <ac:chgData name="Yvonne Identeg" userId="d27114e7-a57c-4c93-90ef-50b829201ee9" providerId="ADAL" clId="{8215D1FB-A835-4C64-B35A-E552F100099D}" dt="2021-04-16T13:51:28.204" v="5127" actId="26606"/>
          <ac:spMkLst>
            <pc:docMk/>
            <pc:sldMk cId="2303157384" sldId="280"/>
            <ac:spMk id="9" creationId="{A5711A0E-A428-4ED1-96CB-33D69FD842E4}"/>
          </ac:spMkLst>
        </pc:spChg>
        <pc:spChg chg="add del mod">
          <ac:chgData name="Yvonne Identeg" userId="d27114e7-a57c-4c93-90ef-50b829201ee9" providerId="ADAL" clId="{8215D1FB-A835-4C64-B35A-E552F100099D}" dt="2021-05-07T09:58:00.504" v="7231"/>
          <ac:spMkLst>
            <pc:docMk/>
            <pc:sldMk cId="2303157384" sldId="280"/>
            <ac:spMk id="13" creationId="{0D85C92D-F69B-41AE-A110-08C9044FA3E8}"/>
          </ac:spMkLst>
        </pc:spChg>
        <pc:spChg chg="add del mod">
          <ac:chgData name="Yvonne Identeg" userId="d27114e7-a57c-4c93-90ef-50b829201ee9" providerId="ADAL" clId="{8215D1FB-A835-4C64-B35A-E552F100099D}" dt="2021-05-07T09:58:27.190" v="7233"/>
          <ac:spMkLst>
            <pc:docMk/>
            <pc:sldMk cId="2303157384" sldId="280"/>
            <ac:spMk id="18" creationId="{8C969347-75FE-48DD-88D8-7EA5E3D07293}"/>
          </ac:spMkLst>
        </pc:spChg>
        <pc:spChg chg="add del mod">
          <ac:chgData name="Yvonne Identeg" userId="d27114e7-a57c-4c93-90ef-50b829201ee9" providerId="ADAL" clId="{8215D1FB-A835-4C64-B35A-E552F100099D}" dt="2021-05-07T10:00:47.167" v="7241"/>
          <ac:spMkLst>
            <pc:docMk/>
            <pc:sldMk cId="2303157384" sldId="280"/>
            <ac:spMk id="21" creationId="{F45AC08F-1D84-42FB-8F60-BD215C7160A1}"/>
          </ac:spMkLst>
        </pc:spChg>
        <pc:graphicFrameChg chg="add del mod">
          <ac:chgData name="Yvonne Identeg" userId="d27114e7-a57c-4c93-90ef-50b829201ee9" providerId="ADAL" clId="{8215D1FB-A835-4C64-B35A-E552F100099D}" dt="2021-05-07T09:51:40.758" v="7212" actId="478"/>
          <ac:graphicFrameMkLst>
            <pc:docMk/>
            <pc:sldMk cId="2303157384" sldId="280"/>
            <ac:graphicFrameMk id="4" creationId="{00000000-0008-0000-0200-00000E000000}"/>
          </ac:graphicFrameMkLst>
        </pc:graphicFrameChg>
        <pc:graphicFrameChg chg="add del mod">
          <ac:chgData name="Yvonne Identeg" userId="d27114e7-a57c-4c93-90ef-50b829201ee9" providerId="ADAL" clId="{8215D1FB-A835-4C64-B35A-E552F100099D}" dt="2021-05-07T09:54:28.908" v="7218"/>
          <ac:graphicFrameMkLst>
            <pc:docMk/>
            <pc:sldMk cId="2303157384" sldId="280"/>
            <ac:graphicFrameMk id="7" creationId="{00000000-0008-0000-0200-00000E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5-07T09:55:30.141" v="7223"/>
          <ac:graphicFrameMkLst>
            <pc:docMk/>
            <pc:sldMk cId="2303157384" sldId="280"/>
            <ac:graphicFrameMk id="10" creationId="{00000000-0008-0000-0200-00000E000000}"/>
          </ac:graphicFrameMkLst>
        </pc:graphicFrameChg>
        <pc:graphicFrameChg chg="add del mod">
          <ac:chgData name="Yvonne Identeg" userId="d27114e7-a57c-4c93-90ef-50b829201ee9" providerId="ADAL" clId="{8215D1FB-A835-4C64-B35A-E552F100099D}" dt="2021-05-07T09:57:18.013" v="7226" actId="478"/>
          <ac:graphicFrameMkLst>
            <pc:docMk/>
            <pc:sldMk cId="2303157384" sldId="280"/>
            <ac:graphicFrameMk id="11" creationId="{00000000-0008-0000-0200-00000E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5-07T09:57:43.041" v="7228"/>
          <ac:graphicFrameMkLst>
            <pc:docMk/>
            <pc:sldMk cId="2303157384" sldId="280"/>
            <ac:graphicFrameMk id="14" creationId="{00000000-0008-0000-0200-00000E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5-07T09:57:54.537" v="7230"/>
          <ac:graphicFrameMkLst>
            <pc:docMk/>
            <pc:sldMk cId="2303157384" sldId="280"/>
            <ac:graphicFrameMk id="15" creationId="{00000000-0008-0000-0200-00000E000000}"/>
          </ac:graphicFrameMkLst>
        </pc:graphicFrameChg>
        <pc:graphicFrameChg chg="add del mod">
          <ac:chgData name="Yvonne Identeg" userId="d27114e7-a57c-4c93-90ef-50b829201ee9" providerId="ADAL" clId="{8215D1FB-A835-4C64-B35A-E552F100099D}" dt="2021-05-07T09:58:18.726" v="7232" actId="478"/>
          <ac:graphicFrameMkLst>
            <pc:docMk/>
            <pc:sldMk cId="2303157384" sldId="280"/>
            <ac:graphicFrameMk id="16" creationId="{00000000-0008-0000-0200-00000E000000}"/>
          </ac:graphicFrameMkLst>
        </pc:graphicFrameChg>
        <pc:graphicFrameChg chg="add del mod">
          <ac:chgData name="Yvonne Identeg" userId="d27114e7-a57c-4c93-90ef-50b829201ee9" providerId="ADAL" clId="{8215D1FB-A835-4C64-B35A-E552F100099D}" dt="2021-05-07T09:58:56.363" v="7234" actId="478"/>
          <ac:graphicFrameMkLst>
            <pc:docMk/>
            <pc:sldMk cId="2303157384" sldId="280"/>
            <ac:graphicFrameMk id="19" creationId="{00000000-0008-0000-0200-00000E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5-07T09:59:57.428" v="7236"/>
          <ac:graphicFrameMkLst>
            <pc:docMk/>
            <pc:sldMk cId="2303157384" sldId="280"/>
            <ac:graphicFrameMk id="22" creationId="{62B2A93A-8577-4BC2-AAF6-A42F6AD4D1CB}"/>
          </ac:graphicFrameMkLst>
        </pc:graphicFrameChg>
        <pc:graphicFrameChg chg="add mod">
          <ac:chgData name="Yvonne Identeg" userId="d27114e7-a57c-4c93-90ef-50b829201ee9" providerId="ADAL" clId="{8215D1FB-A835-4C64-B35A-E552F100099D}" dt="2021-05-07T10:00:16.009" v="7238"/>
          <ac:graphicFrameMkLst>
            <pc:docMk/>
            <pc:sldMk cId="2303157384" sldId="280"/>
            <ac:graphicFrameMk id="23" creationId="{62B2A93A-8577-4BC2-AAF6-A42F6AD4D1CB}"/>
          </ac:graphicFrameMkLst>
        </pc:graphicFrameChg>
        <pc:graphicFrameChg chg="add mod">
          <ac:chgData name="Yvonne Identeg" userId="d27114e7-a57c-4c93-90ef-50b829201ee9" providerId="ADAL" clId="{8215D1FB-A835-4C64-B35A-E552F100099D}" dt="2021-05-07T10:00:40.625" v="7240"/>
          <ac:graphicFrameMkLst>
            <pc:docMk/>
            <pc:sldMk cId="2303157384" sldId="280"/>
            <ac:graphicFrameMk id="24" creationId="{62B2A93A-8577-4BC2-AAF6-A42F6AD4D1CB}"/>
          </ac:graphicFrameMkLst>
        </pc:graphicFrameChg>
        <pc:graphicFrameChg chg="add mod">
          <ac:chgData name="Yvonne Identeg" userId="d27114e7-a57c-4c93-90ef-50b829201ee9" providerId="ADAL" clId="{8215D1FB-A835-4C64-B35A-E552F100099D}" dt="2021-05-11T12:44:31.801" v="7649"/>
          <ac:graphicFrameMkLst>
            <pc:docMk/>
            <pc:sldMk cId="2303157384" sldId="280"/>
            <ac:graphicFrameMk id="25" creationId="{62B2A93A-8577-4BC2-AAF6-A42F6AD4D1CB}"/>
          </ac:graphicFrameMkLst>
        </pc:graphicFrameChg>
      </pc:sldChg>
      <pc:sldChg chg="new del">
        <pc:chgData name="Yvonne Identeg" userId="d27114e7-a57c-4c93-90ef-50b829201ee9" providerId="ADAL" clId="{8215D1FB-A835-4C64-B35A-E552F100099D}" dt="2021-04-16T13:42:31.953" v="5015" actId="47"/>
        <pc:sldMkLst>
          <pc:docMk/>
          <pc:sldMk cId="2132686990" sldId="281"/>
        </pc:sldMkLst>
      </pc:sldChg>
      <pc:sldChg chg="addSp delSp modSp new del mod ord setBg delDesignElem">
        <pc:chgData name="Yvonne Identeg" userId="d27114e7-a57c-4c93-90ef-50b829201ee9" providerId="ADAL" clId="{8215D1FB-A835-4C64-B35A-E552F100099D}" dt="2021-04-16T13:42:07.915" v="5010" actId="47"/>
        <pc:sldMkLst>
          <pc:docMk/>
          <pc:sldMk cId="3222441448" sldId="281"/>
        </pc:sldMkLst>
        <pc:spChg chg="mod">
          <ac:chgData name="Yvonne Identeg" userId="d27114e7-a57c-4c93-90ef-50b829201ee9" providerId="ADAL" clId="{8215D1FB-A835-4C64-B35A-E552F100099D}" dt="2021-04-16T13:42:02.108" v="5009" actId="20577"/>
          <ac:spMkLst>
            <pc:docMk/>
            <pc:sldMk cId="3222441448" sldId="281"/>
            <ac:spMk id="2" creationId="{6A1DC33F-21A5-404E-B1C0-625C7FAB90E3}"/>
          </ac:spMkLst>
        </pc:spChg>
        <pc:spChg chg="del">
          <ac:chgData name="Yvonne Identeg" userId="d27114e7-a57c-4c93-90ef-50b829201ee9" providerId="ADAL" clId="{8215D1FB-A835-4C64-B35A-E552F100099D}" dt="2021-04-16T13:40:08.478" v="4981" actId="26606"/>
          <ac:spMkLst>
            <pc:docMk/>
            <pc:sldMk cId="3222441448" sldId="281"/>
            <ac:spMk id="3" creationId="{1D67EB44-38D7-4860-BF51-0598B21EED91}"/>
          </ac:spMkLst>
        </pc:spChg>
        <pc:spChg chg="add del">
          <ac:chgData name="Yvonne Identeg" userId="d27114e7-a57c-4c93-90ef-50b829201ee9" providerId="ADAL" clId="{8215D1FB-A835-4C64-B35A-E552F100099D}" dt="2021-04-16T13:41:09.302" v="5000"/>
          <ac:spMkLst>
            <pc:docMk/>
            <pc:sldMk cId="3222441448" sldId="281"/>
            <ac:spMk id="10" creationId="{CDA1A2E9-63FE-408D-A803-8E306ECAB4B3}"/>
          </ac:spMkLst>
        </pc:spChg>
        <pc:spChg chg="add del">
          <ac:chgData name="Yvonne Identeg" userId="d27114e7-a57c-4c93-90ef-50b829201ee9" providerId="ADAL" clId="{8215D1FB-A835-4C64-B35A-E552F100099D}" dt="2021-04-16T13:41:09.302" v="5000"/>
          <ac:spMkLst>
            <pc:docMk/>
            <pc:sldMk cId="3222441448" sldId="281"/>
            <ac:spMk id="12" creationId="{927CAFC9-A675-4314-84EF-236FFA58A3F2}"/>
          </ac:spMkLst>
        </pc:spChg>
        <pc:spChg chg="add del">
          <ac:chgData name="Yvonne Identeg" userId="d27114e7-a57c-4c93-90ef-50b829201ee9" providerId="ADAL" clId="{8215D1FB-A835-4C64-B35A-E552F100099D}" dt="2021-04-16T13:41:09.302" v="5000"/>
          <ac:spMkLst>
            <pc:docMk/>
            <pc:sldMk cId="3222441448" sldId="281"/>
            <ac:spMk id="14" creationId="{FBE9F90C-C163-435B-9A68-D15C92D1CF2B}"/>
          </ac:spMkLst>
        </pc:spChg>
        <pc:spChg chg="add del">
          <ac:chgData name="Yvonne Identeg" userId="d27114e7-a57c-4c93-90ef-50b829201ee9" providerId="ADAL" clId="{8215D1FB-A835-4C64-B35A-E552F100099D}" dt="2021-04-16T13:41:09.302" v="5000"/>
          <ac:spMkLst>
            <pc:docMk/>
            <pc:sldMk cId="3222441448" sldId="281"/>
            <ac:spMk id="16" creationId="{1A882A9F-F4E9-4E23-8F0B-20B5DF42EAA9}"/>
          </ac:spMkLst>
        </pc:spChg>
        <pc:picChg chg="add del">
          <ac:chgData name="Yvonne Identeg" userId="d27114e7-a57c-4c93-90ef-50b829201ee9" providerId="ADAL" clId="{8215D1FB-A835-4C64-B35A-E552F100099D}" dt="2021-04-16T13:41:49.070" v="5005" actId="478"/>
          <ac:picMkLst>
            <pc:docMk/>
            <pc:sldMk cId="3222441448" sldId="281"/>
            <ac:picMk id="7" creationId="{CB606C3A-1090-4706-AF8A-BAAF451813FE}"/>
          </ac:picMkLst>
        </pc:picChg>
      </pc:sldChg>
      <pc:sldChg chg="addSp delSp modSp new mod setBg">
        <pc:chgData name="Yvonne Identeg" userId="d27114e7-a57c-4c93-90ef-50b829201ee9" providerId="ADAL" clId="{8215D1FB-A835-4C64-B35A-E552F100099D}" dt="2021-05-12T07:19:14.612" v="7885" actId="14100"/>
        <pc:sldMkLst>
          <pc:docMk/>
          <pc:sldMk cId="2255855704" sldId="282"/>
        </pc:sldMkLst>
        <pc:spChg chg="mod">
          <ac:chgData name="Yvonne Identeg" userId="d27114e7-a57c-4c93-90ef-50b829201ee9" providerId="ADAL" clId="{8215D1FB-A835-4C64-B35A-E552F100099D}" dt="2021-05-12T07:19:14.612" v="7885" actId="14100"/>
          <ac:spMkLst>
            <pc:docMk/>
            <pc:sldMk cId="2255855704" sldId="282"/>
            <ac:spMk id="2" creationId="{978441A0-DF63-42F8-BEAC-16B529783479}"/>
          </ac:spMkLst>
        </pc:spChg>
        <pc:spChg chg="mod">
          <ac:chgData name="Yvonne Identeg" userId="d27114e7-a57c-4c93-90ef-50b829201ee9" providerId="ADAL" clId="{8215D1FB-A835-4C64-B35A-E552F100099D}" dt="2021-05-12T07:15:07.058" v="7878" actId="20577"/>
          <ac:spMkLst>
            <pc:docMk/>
            <pc:sldMk cId="2255855704" sldId="282"/>
            <ac:spMk id="3" creationId="{0D91696B-98AF-4F4B-8442-6B199D577959}"/>
          </ac:spMkLst>
        </pc:spChg>
        <pc:spChg chg="add del">
          <ac:chgData name="Yvonne Identeg" userId="d27114e7-a57c-4c93-90ef-50b829201ee9" providerId="ADAL" clId="{8215D1FB-A835-4C64-B35A-E552F100099D}" dt="2021-04-16T13:46:35.785" v="5078" actId="26606"/>
          <ac:spMkLst>
            <pc:docMk/>
            <pc:sldMk cId="2255855704" sldId="282"/>
            <ac:spMk id="5" creationId="{CDA1A2E9-63FE-408D-A803-8E306ECAB4B3}"/>
          </ac:spMkLst>
        </pc:spChg>
        <pc:spChg chg="add del">
          <ac:chgData name="Yvonne Identeg" userId="d27114e7-a57c-4c93-90ef-50b829201ee9" providerId="ADAL" clId="{8215D1FB-A835-4C64-B35A-E552F100099D}" dt="2021-04-16T13:46:35.785" v="5078" actId="26606"/>
          <ac:spMkLst>
            <pc:docMk/>
            <pc:sldMk cId="2255855704" sldId="282"/>
            <ac:spMk id="6" creationId="{927CAFC9-A675-4314-84EF-236FFA58A3F2}"/>
          </ac:spMkLst>
        </pc:spChg>
        <pc:spChg chg="add del">
          <ac:chgData name="Yvonne Identeg" userId="d27114e7-a57c-4c93-90ef-50b829201ee9" providerId="ADAL" clId="{8215D1FB-A835-4C64-B35A-E552F100099D}" dt="2021-04-16T13:43:34.232" v="5046" actId="26606"/>
          <ac:spMkLst>
            <pc:docMk/>
            <pc:sldMk cId="2255855704" sldId="282"/>
            <ac:spMk id="8" creationId="{D278ADA9-6383-4BDD-80D2-8899A402687B}"/>
          </ac:spMkLst>
        </pc:spChg>
        <pc:spChg chg="add del">
          <ac:chgData name="Yvonne Identeg" userId="d27114e7-a57c-4c93-90ef-50b829201ee9" providerId="ADAL" clId="{8215D1FB-A835-4C64-B35A-E552F100099D}" dt="2021-04-16T13:46:35.785" v="5078" actId="26606"/>
          <ac:spMkLst>
            <pc:docMk/>
            <pc:sldMk cId="2255855704" sldId="282"/>
            <ac:spMk id="9" creationId="{FBE9F90C-C163-435B-9A68-D15C92D1CF2B}"/>
          </ac:spMkLst>
        </pc:spChg>
        <pc:spChg chg="add del">
          <ac:chgData name="Yvonne Identeg" userId="d27114e7-a57c-4c93-90ef-50b829201ee9" providerId="ADAL" clId="{8215D1FB-A835-4C64-B35A-E552F100099D}" dt="2021-04-16T13:43:34.232" v="5046" actId="26606"/>
          <ac:spMkLst>
            <pc:docMk/>
            <pc:sldMk cId="2255855704" sldId="282"/>
            <ac:spMk id="10" creationId="{484B7147-B0F6-40ED-B5A2-FF72BC8198B6}"/>
          </ac:spMkLst>
        </pc:spChg>
        <pc:spChg chg="add del">
          <ac:chgData name="Yvonne Identeg" userId="d27114e7-a57c-4c93-90ef-50b829201ee9" providerId="ADAL" clId="{8215D1FB-A835-4C64-B35A-E552F100099D}" dt="2021-04-16T13:46:35.785" v="5078" actId="26606"/>
          <ac:spMkLst>
            <pc:docMk/>
            <pc:sldMk cId="2255855704" sldId="282"/>
            <ac:spMk id="11" creationId="{1A882A9F-F4E9-4E23-8F0B-20B5DF42EAA9}"/>
          </ac:spMkLst>
        </pc:spChg>
        <pc:spChg chg="add del">
          <ac:chgData name="Yvonne Identeg" userId="d27114e7-a57c-4c93-90ef-50b829201ee9" providerId="ADAL" clId="{8215D1FB-A835-4C64-B35A-E552F100099D}" dt="2021-04-16T13:43:34.232" v="5046" actId="26606"/>
          <ac:spMkLst>
            <pc:docMk/>
            <pc:sldMk cId="2255855704" sldId="282"/>
            <ac:spMk id="12" creationId="{B36D2DE0-0628-4A9A-A59D-7BA8B5EB3022}"/>
          </ac:spMkLst>
        </pc:spChg>
        <pc:spChg chg="add del">
          <ac:chgData name="Yvonne Identeg" userId="d27114e7-a57c-4c93-90ef-50b829201ee9" providerId="ADAL" clId="{8215D1FB-A835-4C64-B35A-E552F100099D}" dt="2021-04-16T13:43:34.232" v="5046" actId="26606"/>
          <ac:spMkLst>
            <pc:docMk/>
            <pc:sldMk cId="2255855704" sldId="282"/>
            <ac:spMk id="14" creationId="{48E405C9-94BE-41DA-928C-DEC9A8550E9F}"/>
          </ac:spMkLst>
        </pc:spChg>
        <pc:spChg chg="add del">
          <ac:chgData name="Yvonne Identeg" userId="d27114e7-a57c-4c93-90ef-50b829201ee9" providerId="ADAL" clId="{8215D1FB-A835-4C64-B35A-E552F100099D}" dt="2021-04-16T13:49:20.386" v="5117" actId="26606"/>
          <ac:spMkLst>
            <pc:docMk/>
            <pc:sldMk cId="2255855704" sldId="282"/>
            <ac:spMk id="15" creationId="{27427488-068E-4B55-AC8D-CD070B8CD46D}"/>
          </ac:spMkLst>
        </pc:spChg>
        <pc:spChg chg="add del">
          <ac:chgData name="Yvonne Identeg" userId="d27114e7-a57c-4c93-90ef-50b829201ee9" providerId="ADAL" clId="{8215D1FB-A835-4C64-B35A-E552F100099D}" dt="2021-04-16T13:43:34.232" v="5046" actId="26606"/>
          <ac:spMkLst>
            <pc:docMk/>
            <pc:sldMk cId="2255855704" sldId="282"/>
            <ac:spMk id="16" creationId="{D2091A72-D5BB-42AC-8FD3-F7747D90861E}"/>
          </ac:spMkLst>
        </pc:spChg>
        <pc:spChg chg="add del">
          <ac:chgData name="Yvonne Identeg" userId="d27114e7-a57c-4c93-90ef-50b829201ee9" providerId="ADAL" clId="{8215D1FB-A835-4C64-B35A-E552F100099D}" dt="2021-04-16T13:43:34.232" v="5046" actId="26606"/>
          <ac:spMkLst>
            <pc:docMk/>
            <pc:sldMk cId="2255855704" sldId="282"/>
            <ac:spMk id="18" creationId="{6ED12BFC-A737-46AF-8411-481112D54B0C}"/>
          </ac:spMkLst>
        </pc:spChg>
        <pc:spChg chg="add del">
          <ac:chgData name="Yvonne Identeg" userId="d27114e7-a57c-4c93-90ef-50b829201ee9" providerId="ADAL" clId="{8215D1FB-A835-4C64-B35A-E552F100099D}" dt="2021-04-16T13:44:05.432" v="5048" actId="26606"/>
          <ac:spMkLst>
            <pc:docMk/>
            <pc:sldMk cId="2255855704" sldId="282"/>
            <ac:spMk id="20" creationId="{A93898FF-D987-4B0E-BFB4-85F5EB356D4D}"/>
          </ac:spMkLst>
        </pc:spChg>
        <pc:spChg chg="add del">
          <ac:chgData name="Yvonne Identeg" userId="d27114e7-a57c-4c93-90ef-50b829201ee9" providerId="ADAL" clId="{8215D1FB-A835-4C64-B35A-E552F100099D}" dt="2021-04-16T13:44:05.432" v="5048" actId="26606"/>
          <ac:spMkLst>
            <pc:docMk/>
            <pc:sldMk cId="2255855704" sldId="282"/>
            <ac:spMk id="21" creationId="{FEB84055-029C-4E86-8844-D05D96C024BC}"/>
          </ac:spMkLst>
        </pc:spChg>
        <pc:spChg chg="add del">
          <ac:chgData name="Yvonne Identeg" userId="d27114e7-a57c-4c93-90ef-50b829201ee9" providerId="ADAL" clId="{8215D1FB-A835-4C64-B35A-E552F100099D}" dt="2021-04-16T13:44:05.432" v="5048" actId="26606"/>
          <ac:spMkLst>
            <pc:docMk/>
            <pc:sldMk cId="2255855704" sldId="282"/>
            <ac:spMk id="23" creationId="{799037F2-4CAF-446B-90DB-1480B247AA69}"/>
          </ac:spMkLst>
        </pc:spChg>
        <pc:spChg chg="add del">
          <ac:chgData name="Yvonne Identeg" userId="d27114e7-a57c-4c93-90ef-50b829201ee9" providerId="ADAL" clId="{8215D1FB-A835-4C64-B35A-E552F100099D}" dt="2021-04-16T13:44:05.432" v="5048" actId="26606"/>
          <ac:spMkLst>
            <pc:docMk/>
            <pc:sldMk cId="2255855704" sldId="282"/>
            <ac:spMk id="24" creationId="{7128589C-AF3D-49CF-BD92-C1D1D2F5387F}"/>
          </ac:spMkLst>
        </pc:spChg>
        <pc:spChg chg="add del">
          <ac:chgData name="Yvonne Identeg" userId="d27114e7-a57c-4c93-90ef-50b829201ee9" providerId="ADAL" clId="{8215D1FB-A835-4C64-B35A-E552F100099D}" dt="2021-04-16T13:44:40.307" v="5050" actId="26606"/>
          <ac:spMkLst>
            <pc:docMk/>
            <pc:sldMk cId="2255855704" sldId="282"/>
            <ac:spMk id="26" creationId="{CDA1A2E9-63FE-408D-A803-8E306ECAB4B3}"/>
          </ac:spMkLst>
        </pc:spChg>
        <pc:spChg chg="add del">
          <ac:chgData name="Yvonne Identeg" userId="d27114e7-a57c-4c93-90ef-50b829201ee9" providerId="ADAL" clId="{8215D1FB-A835-4C64-B35A-E552F100099D}" dt="2021-04-16T13:44:40.307" v="5050" actId="26606"/>
          <ac:spMkLst>
            <pc:docMk/>
            <pc:sldMk cId="2255855704" sldId="282"/>
            <ac:spMk id="27" creationId="{927CAFC9-A675-4314-84EF-236FFA58A3F2}"/>
          </ac:spMkLst>
        </pc:spChg>
        <pc:spChg chg="add del">
          <ac:chgData name="Yvonne Identeg" userId="d27114e7-a57c-4c93-90ef-50b829201ee9" providerId="ADAL" clId="{8215D1FB-A835-4C64-B35A-E552F100099D}" dt="2021-04-16T13:44:40.307" v="5050" actId="26606"/>
          <ac:spMkLst>
            <pc:docMk/>
            <pc:sldMk cId="2255855704" sldId="282"/>
            <ac:spMk id="28" creationId="{FBE9F90C-C163-435B-9A68-D15C92D1CF2B}"/>
          </ac:spMkLst>
        </pc:spChg>
        <pc:spChg chg="add del">
          <ac:chgData name="Yvonne Identeg" userId="d27114e7-a57c-4c93-90ef-50b829201ee9" providerId="ADAL" clId="{8215D1FB-A835-4C64-B35A-E552F100099D}" dt="2021-04-16T13:44:40.307" v="5050" actId="26606"/>
          <ac:spMkLst>
            <pc:docMk/>
            <pc:sldMk cId="2255855704" sldId="282"/>
            <ac:spMk id="29" creationId="{1A882A9F-F4E9-4E23-8F0B-20B5DF42EAA9}"/>
          </ac:spMkLst>
        </pc:spChg>
        <pc:spChg chg="add del">
          <ac:chgData name="Yvonne Identeg" userId="d27114e7-a57c-4c93-90ef-50b829201ee9" providerId="ADAL" clId="{8215D1FB-A835-4C64-B35A-E552F100099D}" dt="2021-04-16T13:49:20.386" v="5117" actId="26606"/>
          <ac:spMkLst>
            <pc:docMk/>
            <pc:sldMk cId="2255855704" sldId="282"/>
            <ac:spMk id="30" creationId="{E6A0E474-BC1B-4020-8F1C-5DB17CF64AD3}"/>
          </ac:spMkLst>
        </pc:spChg>
        <pc:spChg chg="add del">
          <ac:chgData name="Yvonne Identeg" userId="d27114e7-a57c-4c93-90ef-50b829201ee9" providerId="ADAL" clId="{8215D1FB-A835-4C64-B35A-E552F100099D}" dt="2021-04-16T13:49:20.386" v="5117" actId="26606"/>
          <ac:spMkLst>
            <pc:docMk/>
            <pc:sldMk cId="2255855704" sldId="282"/>
            <ac:spMk id="31" creationId="{A20AF199-99C2-4569-9CAF-24514AE5E82A}"/>
          </ac:spMkLst>
        </pc:spChg>
        <pc:spChg chg="add del">
          <ac:chgData name="Yvonne Identeg" userId="d27114e7-a57c-4c93-90ef-50b829201ee9" providerId="ADAL" clId="{8215D1FB-A835-4C64-B35A-E552F100099D}" dt="2021-04-16T13:48:53.894" v="5110" actId="26606"/>
          <ac:spMkLst>
            <pc:docMk/>
            <pc:sldMk cId="2255855704" sldId="282"/>
            <ac:spMk id="36" creationId="{C27D7A02-907B-496F-BA7E-AA3780733CA7}"/>
          </ac:spMkLst>
        </pc:spChg>
        <pc:spChg chg="add del">
          <ac:chgData name="Yvonne Identeg" userId="d27114e7-a57c-4c93-90ef-50b829201ee9" providerId="ADAL" clId="{8215D1FB-A835-4C64-B35A-E552F100099D}" dt="2021-04-16T13:48:53.894" v="5110" actId="26606"/>
          <ac:spMkLst>
            <pc:docMk/>
            <pc:sldMk cId="2255855704" sldId="282"/>
            <ac:spMk id="38" creationId="{0FBA5268-0AE7-4CAD-9537-D0EB09E76406}"/>
          </ac:spMkLst>
        </pc:spChg>
        <pc:spChg chg="add del">
          <ac:chgData name="Yvonne Identeg" userId="d27114e7-a57c-4c93-90ef-50b829201ee9" providerId="ADAL" clId="{8215D1FB-A835-4C64-B35A-E552F100099D}" dt="2021-04-16T13:48:53.894" v="5110" actId="26606"/>
          <ac:spMkLst>
            <pc:docMk/>
            <pc:sldMk cId="2255855704" sldId="282"/>
            <ac:spMk id="40" creationId="{088D065B-39DA-4077-B9CF-E489CE4C0169}"/>
          </ac:spMkLst>
        </pc:spChg>
        <pc:spChg chg="add del">
          <ac:chgData name="Yvonne Identeg" userId="d27114e7-a57c-4c93-90ef-50b829201ee9" providerId="ADAL" clId="{8215D1FB-A835-4C64-B35A-E552F100099D}" dt="2021-04-16T13:48:55.818" v="5112" actId="26606"/>
          <ac:spMkLst>
            <pc:docMk/>
            <pc:sldMk cId="2255855704" sldId="282"/>
            <ac:spMk id="42" creationId="{F10BCCF5-D685-47FF-B675-647EAEB72C8E}"/>
          </ac:spMkLst>
        </pc:spChg>
        <pc:spChg chg="add del">
          <ac:chgData name="Yvonne Identeg" userId="d27114e7-a57c-4c93-90ef-50b829201ee9" providerId="ADAL" clId="{8215D1FB-A835-4C64-B35A-E552F100099D}" dt="2021-04-16T13:48:55.818" v="5112" actId="26606"/>
          <ac:spMkLst>
            <pc:docMk/>
            <pc:sldMk cId="2255855704" sldId="282"/>
            <ac:spMk id="43" creationId="{A7895A40-19A4-42D6-9D30-DBC1E8002635}"/>
          </ac:spMkLst>
        </pc:spChg>
        <pc:spChg chg="add del">
          <ac:chgData name="Yvonne Identeg" userId="d27114e7-a57c-4c93-90ef-50b829201ee9" providerId="ADAL" clId="{8215D1FB-A835-4C64-B35A-E552F100099D}" dt="2021-04-16T13:48:55.818" v="5112" actId="26606"/>
          <ac:spMkLst>
            <pc:docMk/>
            <pc:sldMk cId="2255855704" sldId="282"/>
            <ac:spMk id="44" creationId="{B0EE8A42-107A-4D4C-8D56-BBAE95C7FC0D}"/>
          </ac:spMkLst>
        </pc:spChg>
        <pc:spChg chg="add del">
          <ac:chgData name="Yvonne Identeg" userId="d27114e7-a57c-4c93-90ef-50b829201ee9" providerId="ADAL" clId="{8215D1FB-A835-4C64-B35A-E552F100099D}" dt="2021-04-16T13:48:55.818" v="5112" actId="26606"/>
          <ac:spMkLst>
            <pc:docMk/>
            <pc:sldMk cId="2255855704" sldId="282"/>
            <ac:spMk id="45" creationId="{02F429C4-ABC9-46FC-818A-B5429CDE4A96}"/>
          </ac:spMkLst>
        </pc:spChg>
        <pc:spChg chg="add del">
          <ac:chgData name="Yvonne Identeg" userId="d27114e7-a57c-4c93-90ef-50b829201ee9" providerId="ADAL" clId="{8215D1FB-A835-4C64-B35A-E552F100099D}" dt="2021-04-16T13:48:55.818" v="5112" actId="26606"/>
          <ac:spMkLst>
            <pc:docMk/>
            <pc:sldMk cId="2255855704" sldId="282"/>
            <ac:spMk id="46" creationId="{2CEF98E4-3709-4952-8F42-2305CCE34FA3}"/>
          </ac:spMkLst>
        </pc:spChg>
        <pc:spChg chg="add del">
          <ac:chgData name="Yvonne Identeg" userId="d27114e7-a57c-4c93-90ef-50b829201ee9" providerId="ADAL" clId="{8215D1FB-A835-4C64-B35A-E552F100099D}" dt="2021-04-16T13:49:05.070" v="5114" actId="26606"/>
          <ac:spMkLst>
            <pc:docMk/>
            <pc:sldMk cId="2255855704" sldId="282"/>
            <ac:spMk id="48" creationId="{46A89C79-8EF3-4AF9-B3D9-59A883F41C83}"/>
          </ac:spMkLst>
        </pc:spChg>
        <pc:spChg chg="add del">
          <ac:chgData name="Yvonne Identeg" userId="d27114e7-a57c-4c93-90ef-50b829201ee9" providerId="ADAL" clId="{8215D1FB-A835-4C64-B35A-E552F100099D}" dt="2021-04-16T13:49:05.070" v="5114" actId="26606"/>
          <ac:spMkLst>
            <pc:docMk/>
            <pc:sldMk cId="2255855704" sldId="282"/>
            <ac:spMk id="49" creationId="{46F1F2C8-798B-4CCE-A851-94AFAF350BED}"/>
          </ac:spMkLst>
        </pc:spChg>
        <pc:spChg chg="add del">
          <ac:chgData name="Yvonne Identeg" userId="d27114e7-a57c-4c93-90ef-50b829201ee9" providerId="ADAL" clId="{8215D1FB-A835-4C64-B35A-E552F100099D}" dt="2021-04-16T13:49:05.070" v="5114" actId="26606"/>
          <ac:spMkLst>
            <pc:docMk/>
            <pc:sldMk cId="2255855704" sldId="282"/>
            <ac:spMk id="50" creationId="{EFE5CE34-4543-42E5-B82C-1F3D12422CDD}"/>
          </ac:spMkLst>
        </pc:spChg>
        <pc:spChg chg="add del">
          <ac:chgData name="Yvonne Identeg" userId="d27114e7-a57c-4c93-90ef-50b829201ee9" providerId="ADAL" clId="{8215D1FB-A835-4C64-B35A-E552F100099D}" dt="2021-04-16T13:49:05.070" v="5114" actId="26606"/>
          <ac:spMkLst>
            <pc:docMk/>
            <pc:sldMk cId="2255855704" sldId="282"/>
            <ac:spMk id="51" creationId="{755E9CD0-04B0-4A3C-B291-AD913379C713}"/>
          </ac:spMkLst>
        </pc:spChg>
        <pc:spChg chg="add del">
          <ac:chgData name="Yvonne Identeg" userId="d27114e7-a57c-4c93-90ef-50b829201ee9" providerId="ADAL" clId="{8215D1FB-A835-4C64-B35A-E552F100099D}" dt="2021-04-16T13:49:05.070" v="5114" actId="26606"/>
          <ac:spMkLst>
            <pc:docMk/>
            <pc:sldMk cId="2255855704" sldId="282"/>
            <ac:spMk id="52" creationId="{72AF41FE-63D7-4695-81D2-66D2510E4486}"/>
          </ac:spMkLst>
        </pc:spChg>
        <pc:spChg chg="add del">
          <ac:chgData name="Yvonne Identeg" userId="d27114e7-a57c-4c93-90ef-50b829201ee9" providerId="ADAL" clId="{8215D1FB-A835-4C64-B35A-E552F100099D}" dt="2021-04-16T13:49:05.070" v="5114" actId="26606"/>
          <ac:spMkLst>
            <pc:docMk/>
            <pc:sldMk cId="2255855704" sldId="282"/>
            <ac:spMk id="53" creationId="{1DD8BF3B-6066-418C-8D1A-75C5E396FC04}"/>
          </ac:spMkLst>
        </pc:spChg>
        <pc:spChg chg="add del">
          <ac:chgData name="Yvonne Identeg" userId="d27114e7-a57c-4c93-90ef-50b829201ee9" providerId="ADAL" clId="{8215D1FB-A835-4C64-B35A-E552F100099D}" dt="2021-04-16T13:49:05.070" v="5114" actId="26606"/>
          <ac:spMkLst>
            <pc:docMk/>
            <pc:sldMk cId="2255855704" sldId="282"/>
            <ac:spMk id="54" creationId="{80BC66F9-7A74-4286-AD22-1174052CC22C}"/>
          </ac:spMkLst>
        </pc:spChg>
        <pc:spChg chg="add del">
          <ac:chgData name="Yvonne Identeg" userId="d27114e7-a57c-4c93-90ef-50b829201ee9" providerId="ADAL" clId="{8215D1FB-A835-4C64-B35A-E552F100099D}" dt="2021-04-16T13:49:05.070" v="5114" actId="26606"/>
          <ac:spMkLst>
            <pc:docMk/>
            <pc:sldMk cId="2255855704" sldId="282"/>
            <ac:spMk id="55" creationId="{D8142CC3-2B5C-48E6-9DF0-6C8ACBAF23EF}"/>
          </ac:spMkLst>
        </pc:spChg>
        <pc:spChg chg="add del">
          <ac:chgData name="Yvonne Identeg" userId="d27114e7-a57c-4c93-90ef-50b829201ee9" providerId="ADAL" clId="{8215D1FB-A835-4C64-B35A-E552F100099D}" dt="2021-04-16T13:49:20.366" v="5116" actId="26606"/>
          <ac:spMkLst>
            <pc:docMk/>
            <pc:sldMk cId="2255855704" sldId="282"/>
            <ac:spMk id="58" creationId="{4830F173-D0DB-471D-8E15-E1E42EB2CD70}"/>
          </ac:spMkLst>
        </pc:spChg>
        <pc:spChg chg="add del">
          <ac:chgData name="Yvonne Identeg" userId="d27114e7-a57c-4c93-90ef-50b829201ee9" providerId="ADAL" clId="{8215D1FB-A835-4C64-B35A-E552F100099D}" dt="2021-04-16T13:49:20.366" v="5116" actId="26606"/>
          <ac:spMkLst>
            <pc:docMk/>
            <pc:sldMk cId="2255855704" sldId="282"/>
            <ac:spMk id="59" creationId="{F29E6BB5-B57D-4153-A522-A7F4D324AC79}"/>
          </ac:spMkLst>
        </pc:spChg>
        <pc:spChg chg="add del">
          <ac:chgData name="Yvonne Identeg" userId="d27114e7-a57c-4c93-90ef-50b829201ee9" providerId="ADAL" clId="{8215D1FB-A835-4C64-B35A-E552F100099D}" dt="2021-04-16T13:49:20.366" v="5116" actId="26606"/>
          <ac:spMkLst>
            <pc:docMk/>
            <pc:sldMk cId="2255855704" sldId="282"/>
            <ac:spMk id="60" creationId="{BD02B5A4-CB00-4A13-8163-C0349BDFC847}"/>
          </ac:spMkLst>
        </pc:spChg>
        <pc:spChg chg="add del">
          <ac:chgData name="Yvonne Identeg" userId="d27114e7-a57c-4c93-90ef-50b829201ee9" providerId="ADAL" clId="{8215D1FB-A835-4C64-B35A-E552F100099D}" dt="2021-04-16T13:53:28.295" v="5135" actId="26606"/>
          <ac:spMkLst>
            <pc:docMk/>
            <pc:sldMk cId="2255855704" sldId="282"/>
            <ac:spMk id="64" creationId="{FFD48BC7-DC40-47DE-87EE-9F4B6ECB9ABB}"/>
          </ac:spMkLst>
        </pc:spChg>
        <pc:spChg chg="add del">
          <ac:chgData name="Yvonne Identeg" userId="d27114e7-a57c-4c93-90ef-50b829201ee9" providerId="ADAL" clId="{8215D1FB-A835-4C64-B35A-E552F100099D}" dt="2021-04-16T13:53:28.295" v="5135" actId="26606"/>
          <ac:spMkLst>
            <pc:docMk/>
            <pc:sldMk cId="2255855704" sldId="282"/>
            <ac:spMk id="65" creationId="{E502BBC7-2C76-46F3-BC24-5985BC13DB88}"/>
          </ac:spMkLst>
        </pc:spChg>
        <pc:spChg chg="add del">
          <ac:chgData name="Yvonne Identeg" userId="d27114e7-a57c-4c93-90ef-50b829201ee9" providerId="ADAL" clId="{8215D1FB-A835-4C64-B35A-E552F100099D}" dt="2021-04-16T13:53:28.295" v="5135" actId="26606"/>
          <ac:spMkLst>
            <pc:docMk/>
            <pc:sldMk cId="2255855704" sldId="282"/>
            <ac:spMk id="66" creationId="{C7F28D52-2A5F-4D23-81AE-7CB8B591C7AF}"/>
          </ac:spMkLst>
        </pc:spChg>
        <pc:spChg chg="add del">
          <ac:chgData name="Yvonne Identeg" userId="d27114e7-a57c-4c93-90ef-50b829201ee9" providerId="ADAL" clId="{8215D1FB-A835-4C64-B35A-E552F100099D}" dt="2021-04-16T13:53:28.295" v="5135" actId="26606"/>
          <ac:spMkLst>
            <pc:docMk/>
            <pc:sldMk cId="2255855704" sldId="282"/>
            <ac:spMk id="67" creationId="{3629484E-3792-4B3D-89AD-7C8A1ED0E0D4}"/>
          </ac:spMkLst>
        </pc:spChg>
        <pc:spChg chg="add del">
          <ac:chgData name="Yvonne Identeg" userId="d27114e7-a57c-4c93-90ef-50b829201ee9" providerId="ADAL" clId="{8215D1FB-A835-4C64-B35A-E552F100099D}" dt="2021-04-16T14:09:43.375" v="5324" actId="26606"/>
          <ac:spMkLst>
            <pc:docMk/>
            <pc:sldMk cId="2255855704" sldId="282"/>
            <ac:spMk id="72" creationId="{BAD76F3E-3A97-486B-B402-44400A8B9173}"/>
          </ac:spMkLst>
        </pc:spChg>
        <pc:spChg chg="add del">
          <ac:chgData name="Yvonne Identeg" userId="d27114e7-a57c-4c93-90ef-50b829201ee9" providerId="ADAL" clId="{8215D1FB-A835-4C64-B35A-E552F100099D}" dt="2021-04-16T14:09:43.375" v="5324" actId="26606"/>
          <ac:spMkLst>
            <pc:docMk/>
            <pc:sldMk cId="2255855704" sldId="282"/>
            <ac:spMk id="74" creationId="{391F6B52-91F4-4AEB-B6DB-29FEBCF28C8B}"/>
          </ac:spMkLst>
        </pc:spChg>
        <pc:spChg chg="add del">
          <ac:chgData name="Yvonne Identeg" userId="d27114e7-a57c-4c93-90ef-50b829201ee9" providerId="ADAL" clId="{8215D1FB-A835-4C64-B35A-E552F100099D}" dt="2021-04-16T14:09:43.375" v="5324" actId="26606"/>
          <ac:spMkLst>
            <pc:docMk/>
            <pc:sldMk cId="2255855704" sldId="282"/>
            <ac:spMk id="76" creationId="{2CD6F061-7C53-44F4-9794-953DB70A451B}"/>
          </ac:spMkLst>
        </pc:spChg>
        <pc:spChg chg="add del">
          <ac:chgData name="Yvonne Identeg" userId="d27114e7-a57c-4c93-90ef-50b829201ee9" providerId="ADAL" clId="{8215D1FB-A835-4C64-B35A-E552F100099D}" dt="2021-04-16T14:09:43.364" v="5323" actId="26606"/>
          <ac:spMkLst>
            <pc:docMk/>
            <pc:sldMk cId="2255855704" sldId="282"/>
            <ac:spMk id="78" creationId="{27427488-068E-4B55-AC8D-CD070B8CD46D}"/>
          </ac:spMkLst>
        </pc:spChg>
        <pc:spChg chg="add del">
          <ac:chgData name="Yvonne Identeg" userId="d27114e7-a57c-4c93-90ef-50b829201ee9" providerId="ADAL" clId="{8215D1FB-A835-4C64-B35A-E552F100099D}" dt="2021-04-16T14:08:53.666" v="5321" actId="26606"/>
          <ac:spMkLst>
            <pc:docMk/>
            <pc:sldMk cId="2255855704" sldId="282"/>
            <ac:spMk id="81" creationId="{934F1179-B481-4F9E-BCA3-AFB972070F83}"/>
          </ac:spMkLst>
        </pc:spChg>
        <pc:spChg chg="add del">
          <ac:chgData name="Yvonne Identeg" userId="d27114e7-a57c-4c93-90ef-50b829201ee9" providerId="ADAL" clId="{8215D1FB-A835-4C64-B35A-E552F100099D}" dt="2021-04-16T14:08:53.666" v="5321" actId="26606"/>
          <ac:spMkLst>
            <pc:docMk/>
            <pc:sldMk cId="2255855704" sldId="282"/>
            <ac:spMk id="83" creationId="{827DC2C4-B485-428A-BF4A-472D2967F47F}"/>
          </ac:spMkLst>
        </pc:spChg>
        <pc:spChg chg="add del">
          <ac:chgData name="Yvonne Identeg" userId="d27114e7-a57c-4c93-90ef-50b829201ee9" providerId="ADAL" clId="{8215D1FB-A835-4C64-B35A-E552F100099D}" dt="2021-04-16T14:08:53.666" v="5321" actId="26606"/>
          <ac:spMkLst>
            <pc:docMk/>
            <pc:sldMk cId="2255855704" sldId="282"/>
            <ac:spMk id="85" creationId="{EE04B5EB-F158-4507-90DD-BD23620C7CC9}"/>
          </ac:spMkLst>
        </pc:spChg>
        <pc:spChg chg="add del">
          <ac:chgData name="Yvonne Identeg" userId="d27114e7-a57c-4c93-90ef-50b829201ee9" providerId="ADAL" clId="{8215D1FB-A835-4C64-B35A-E552F100099D}" dt="2021-04-16T14:09:43.364" v="5323" actId="26606"/>
          <ac:spMkLst>
            <pc:docMk/>
            <pc:sldMk cId="2255855704" sldId="282"/>
            <ac:spMk id="87" creationId="{E6A0E474-BC1B-4020-8F1C-5DB17CF64AD3}"/>
          </ac:spMkLst>
        </pc:spChg>
        <pc:spChg chg="add del">
          <ac:chgData name="Yvonne Identeg" userId="d27114e7-a57c-4c93-90ef-50b829201ee9" providerId="ADAL" clId="{8215D1FB-A835-4C64-B35A-E552F100099D}" dt="2021-04-16T14:09:43.364" v="5323" actId="26606"/>
          <ac:spMkLst>
            <pc:docMk/>
            <pc:sldMk cId="2255855704" sldId="282"/>
            <ac:spMk id="89" creationId="{A20AF199-99C2-4569-9CAF-24514AE5E82A}"/>
          </ac:spMkLst>
        </pc:spChg>
        <pc:spChg chg="add del">
          <ac:chgData name="Yvonne Identeg" userId="d27114e7-a57c-4c93-90ef-50b829201ee9" providerId="ADAL" clId="{8215D1FB-A835-4C64-B35A-E552F100099D}" dt="2021-04-16T14:13:51.574" v="5337" actId="26606"/>
          <ac:spMkLst>
            <pc:docMk/>
            <pc:sldMk cId="2255855704" sldId="282"/>
            <ac:spMk id="91" creationId="{BAD76F3E-3A97-486B-B402-44400A8B9173}"/>
          </ac:spMkLst>
        </pc:spChg>
        <pc:spChg chg="add del">
          <ac:chgData name="Yvonne Identeg" userId="d27114e7-a57c-4c93-90ef-50b829201ee9" providerId="ADAL" clId="{8215D1FB-A835-4C64-B35A-E552F100099D}" dt="2021-04-16T14:13:51.574" v="5337" actId="26606"/>
          <ac:spMkLst>
            <pc:docMk/>
            <pc:sldMk cId="2255855704" sldId="282"/>
            <ac:spMk id="92" creationId="{391F6B52-91F4-4AEB-B6DB-29FEBCF28C8B}"/>
          </ac:spMkLst>
        </pc:spChg>
        <pc:spChg chg="add del">
          <ac:chgData name="Yvonne Identeg" userId="d27114e7-a57c-4c93-90ef-50b829201ee9" providerId="ADAL" clId="{8215D1FB-A835-4C64-B35A-E552F100099D}" dt="2021-04-16T14:13:51.574" v="5337" actId="26606"/>
          <ac:spMkLst>
            <pc:docMk/>
            <pc:sldMk cId="2255855704" sldId="282"/>
            <ac:spMk id="93" creationId="{2CD6F061-7C53-44F4-9794-953DB70A451B}"/>
          </ac:spMkLst>
        </pc:spChg>
        <pc:spChg chg="add del">
          <ac:chgData name="Yvonne Identeg" userId="d27114e7-a57c-4c93-90ef-50b829201ee9" providerId="ADAL" clId="{8215D1FB-A835-4C64-B35A-E552F100099D}" dt="2021-04-21T12:11:02.788" v="5951" actId="26606"/>
          <ac:spMkLst>
            <pc:docMk/>
            <pc:sldMk cId="2255855704" sldId="282"/>
            <ac:spMk id="98" creationId="{BAD76F3E-3A97-486B-B402-44400A8B9173}"/>
          </ac:spMkLst>
        </pc:spChg>
        <pc:spChg chg="add del">
          <ac:chgData name="Yvonne Identeg" userId="d27114e7-a57c-4c93-90ef-50b829201ee9" providerId="ADAL" clId="{8215D1FB-A835-4C64-B35A-E552F100099D}" dt="2021-04-21T12:11:02.788" v="5951" actId="26606"/>
          <ac:spMkLst>
            <pc:docMk/>
            <pc:sldMk cId="2255855704" sldId="282"/>
            <ac:spMk id="100" creationId="{391F6B52-91F4-4AEB-B6DB-29FEBCF28C8B}"/>
          </ac:spMkLst>
        </pc:spChg>
        <pc:spChg chg="add del">
          <ac:chgData name="Yvonne Identeg" userId="d27114e7-a57c-4c93-90ef-50b829201ee9" providerId="ADAL" clId="{8215D1FB-A835-4C64-B35A-E552F100099D}" dt="2021-04-21T12:11:02.788" v="5951" actId="26606"/>
          <ac:spMkLst>
            <pc:docMk/>
            <pc:sldMk cId="2255855704" sldId="282"/>
            <ac:spMk id="102" creationId="{2CD6F061-7C53-44F4-9794-953DB70A451B}"/>
          </ac:spMkLst>
        </pc:spChg>
        <pc:spChg chg="add">
          <ac:chgData name="Yvonne Identeg" userId="d27114e7-a57c-4c93-90ef-50b829201ee9" providerId="ADAL" clId="{8215D1FB-A835-4C64-B35A-E552F100099D}" dt="2021-04-21T12:11:02.788" v="5951" actId="26606"/>
          <ac:spMkLst>
            <pc:docMk/>
            <pc:sldMk cId="2255855704" sldId="282"/>
            <ac:spMk id="104" creationId="{D8386171-E87D-46AB-8718-4CE2A88748BD}"/>
          </ac:spMkLst>
        </pc:spChg>
        <pc:spChg chg="add">
          <ac:chgData name="Yvonne Identeg" userId="d27114e7-a57c-4c93-90ef-50b829201ee9" providerId="ADAL" clId="{8215D1FB-A835-4C64-B35A-E552F100099D}" dt="2021-04-21T12:11:02.788" v="5951" actId="26606"/>
          <ac:spMkLst>
            <pc:docMk/>
            <pc:sldMk cId="2255855704" sldId="282"/>
            <ac:spMk id="105" creationId="{207CB456-8849-413C-8210-B663779A32E0}"/>
          </ac:spMkLst>
        </pc:spChg>
        <pc:spChg chg="add">
          <ac:chgData name="Yvonne Identeg" userId="d27114e7-a57c-4c93-90ef-50b829201ee9" providerId="ADAL" clId="{8215D1FB-A835-4C64-B35A-E552F100099D}" dt="2021-04-21T12:11:02.788" v="5951" actId="26606"/>
          <ac:spMkLst>
            <pc:docMk/>
            <pc:sldMk cId="2255855704" sldId="282"/>
            <ac:spMk id="106" creationId="{E513936D-D1EB-4E42-A97F-942BA1F3DFA7}"/>
          </ac:spMkLst>
        </pc:spChg>
        <pc:spChg chg="add del">
          <ac:chgData name="Yvonne Identeg" userId="d27114e7-a57c-4c93-90ef-50b829201ee9" providerId="ADAL" clId="{8215D1FB-A835-4C64-B35A-E552F100099D}" dt="2021-04-21T11:22:54.744" v="5796" actId="26606"/>
          <ac:spMkLst>
            <pc:docMk/>
            <pc:sldMk cId="2255855704" sldId="282"/>
            <ac:spMk id="107" creationId="{27250CB5-9DDC-48C3-9D2D-C15BFFF4F33D}"/>
          </ac:spMkLst>
        </pc:spChg>
        <pc:spChg chg="add del">
          <ac:chgData name="Yvonne Identeg" userId="d27114e7-a57c-4c93-90ef-50b829201ee9" providerId="ADAL" clId="{8215D1FB-A835-4C64-B35A-E552F100099D}" dt="2021-04-21T11:22:54.744" v="5796" actId="26606"/>
          <ac:spMkLst>
            <pc:docMk/>
            <pc:sldMk cId="2255855704" sldId="282"/>
            <ac:spMk id="109" creationId="{C38FEF35-B9B3-413E-A8C4-9FF5A15A4E73}"/>
          </ac:spMkLst>
        </pc:spChg>
        <pc:spChg chg="add del">
          <ac:chgData name="Yvonne Identeg" userId="d27114e7-a57c-4c93-90ef-50b829201ee9" providerId="ADAL" clId="{8215D1FB-A835-4C64-B35A-E552F100099D}" dt="2021-04-21T11:22:54.744" v="5796" actId="26606"/>
          <ac:spMkLst>
            <pc:docMk/>
            <pc:sldMk cId="2255855704" sldId="282"/>
            <ac:spMk id="111" creationId="{A7ECB318-89A9-43A0-BC79-4B763473F8B3}"/>
          </ac:spMkLst>
        </pc:spChg>
        <pc:spChg chg="add del">
          <ac:chgData name="Yvonne Identeg" userId="d27114e7-a57c-4c93-90ef-50b829201ee9" providerId="ADAL" clId="{8215D1FB-A835-4C64-B35A-E552F100099D}" dt="2021-04-21T11:23:00.600" v="5798" actId="26606"/>
          <ac:spMkLst>
            <pc:docMk/>
            <pc:sldMk cId="2255855704" sldId="282"/>
            <ac:spMk id="113" creationId="{C27D7A02-907B-496F-BA7E-AA3780733CA7}"/>
          </ac:spMkLst>
        </pc:spChg>
        <pc:spChg chg="add del">
          <ac:chgData name="Yvonne Identeg" userId="d27114e7-a57c-4c93-90ef-50b829201ee9" providerId="ADAL" clId="{8215D1FB-A835-4C64-B35A-E552F100099D}" dt="2021-04-21T11:23:00.600" v="5798" actId="26606"/>
          <ac:spMkLst>
            <pc:docMk/>
            <pc:sldMk cId="2255855704" sldId="282"/>
            <ac:spMk id="114" creationId="{0FBA5268-0AE7-4CAD-9537-D0EB09E76406}"/>
          </ac:spMkLst>
        </pc:spChg>
        <pc:spChg chg="add del">
          <ac:chgData name="Yvonne Identeg" userId="d27114e7-a57c-4c93-90ef-50b829201ee9" providerId="ADAL" clId="{8215D1FB-A835-4C64-B35A-E552F100099D}" dt="2021-04-21T11:23:00.600" v="5798" actId="26606"/>
          <ac:spMkLst>
            <pc:docMk/>
            <pc:sldMk cId="2255855704" sldId="282"/>
            <ac:spMk id="115" creationId="{088D065B-39DA-4077-B9CF-E489CE4C0169}"/>
          </ac:spMkLst>
        </pc:spChg>
        <pc:spChg chg="add del">
          <ac:chgData name="Yvonne Identeg" userId="d27114e7-a57c-4c93-90ef-50b829201ee9" providerId="ADAL" clId="{8215D1FB-A835-4C64-B35A-E552F100099D}" dt="2021-04-21T11:23:03.280" v="5800" actId="26606"/>
          <ac:spMkLst>
            <pc:docMk/>
            <pc:sldMk cId="2255855704" sldId="282"/>
            <ac:spMk id="117" creationId="{189EED0A-7932-43AA-A3FC-65AF9701D68C}"/>
          </ac:spMkLst>
        </pc:spChg>
        <pc:spChg chg="add del">
          <ac:chgData name="Yvonne Identeg" userId="d27114e7-a57c-4c93-90ef-50b829201ee9" providerId="ADAL" clId="{8215D1FB-A835-4C64-B35A-E552F100099D}" dt="2021-04-21T11:23:03.280" v="5800" actId="26606"/>
          <ac:spMkLst>
            <pc:docMk/>
            <pc:sldMk cId="2255855704" sldId="282"/>
            <ac:spMk id="118" creationId="{02C08F9D-5E93-4968-B61C-1548E923A88E}"/>
          </ac:spMkLst>
        </pc:spChg>
        <pc:spChg chg="add del">
          <ac:chgData name="Yvonne Identeg" userId="d27114e7-a57c-4c93-90ef-50b829201ee9" providerId="ADAL" clId="{8215D1FB-A835-4C64-B35A-E552F100099D}" dt="2021-04-21T11:23:03.280" v="5800" actId="26606"/>
          <ac:spMkLst>
            <pc:docMk/>
            <pc:sldMk cId="2255855704" sldId="282"/>
            <ac:spMk id="119" creationId="{F5124EDF-493E-43EB-95A9-CCA9399E370B}"/>
          </ac:spMkLst>
        </pc:spChg>
        <pc:spChg chg="add del">
          <ac:chgData name="Yvonne Identeg" userId="d27114e7-a57c-4c93-90ef-50b829201ee9" providerId="ADAL" clId="{8215D1FB-A835-4C64-B35A-E552F100099D}" dt="2021-04-21T11:23:17.207" v="5802" actId="26606"/>
          <ac:spMkLst>
            <pc:docMk/>
            <pc:sldMk cId="2255855704" sldId="282"/>
            <ac:spMk id="121" creationId="{27250CB5-9DDC-48C3-9D2D-C15BFFF4F33D}"/>
          </ac:spMkLst>
        </pc:spChg>
        <pc:spChg chg="add del">
          <ac:chgData name="Yvonne Identeg" userId="d27114e7-a57c-4c93-90ef-50b829201ee9" providerId="ADAL" clId="{8215D1FB-A835-4C64-B35A-E552F100099D}" dt="2021-04-21T11:23:17.207" v="5802" actId="26606"/>
          <ac:spMkLst>
            <pc:docMk/>
            <pc:sldMk cId="2255855704" sldId="282"/>
            <ac:spMk id="122" creationId="{C38FEF35-B9B3-413E-A8C4-9FF5A15A4E73}"/>
          </ac:spMkLst>
        </pc:spChg>
        <pc:spChg chg="add del">
          <ac:chgData name="Yvonne Identeg" userId="d27114e7-a57c-4c93-90ef-50b829201ee9" providerId="ADAL" clId="{8215D1FB-A835-4C64-B35A-E552F100099D}" dt="2021-04-21T11:23:17.207" v="5802" actId="26606"/>
          <ac:spMkLst>
            <pc:docMk/>
            <pc:sldMk cId="2255855704" sldId="282"/>
            <ac:spMk id="123" creationId="{A7ECB318-89A9-43A0-BC79-4B763473F8B3}"/>
          </ac:spMkLst>
        </pc:spChg>
        <pc:spChg chg="add del">
          <ac:chgData name="Yvonne Identeg" userId="d27114e7-a57c-4c93-90ef-50b829201ee9" providerId="ADAL" clId="{8215D1FB-A835-4C64-B35A-E552F100099D}" dt="2021-04-21T11:23:19.456" v="5804" actId="26606"/>
          <ac:spMkLst>
            <pc:docMk/>
            <pc:sldMk cId="2255855704" sldId="282"/>
            <ac:spMk id="125" creationId="{A8DB9CD9-59B1-4D73-BC4C-98796A48EF9B}"/>
          </ac:spMkLst>
        </pc:spChg>
        <pc:spChg chg="add del">
          <ac:chgData name="Yvonne Identeg" userId="d27114e7-a57c-4c93-90ef-50b829201ee9" providerId="ADAL" clId="{8215D1FB-A835-4C64-B35A-E552F100099D}" dt="2021-04-21T11:23:19.456" v="5804" actId="26606"/>
          <ac:spMkLst>
            <pc:docMk/>
            <pc:sldMk cId="2255855704" sldId="282"/>
            <ac:spMk id="126" creationId="{8874A6A9-41FF-4E33-AFA8-F9F81436A59E}"/>
          </ac:spMkLst>
        </pc:spChg>
        <pc:spChg chg="add del">
          <ac:chgData name="Yvonne Identeg" userId="d27114e7-a57c-4c93-90ef-50b829201ee9" providerId="ADAL" clId="{8215D1FB-A835-4C64-B35A-E552F100099D}" dt="2021-04-21T11:23:21.469" v="5806" actId="26606"/>
          <ac:spMkLst>
            <pc:docMk/>
            <pc:sldMk cId="2255855704" sldId="282"/>
            <ac:spMk id="134" creationId="{934F1179-B481-4F9E-BCA3-AFB972070F83}"/>
          </ac:spMkLst>
        </pc:spChg>
        <pc:spChg chg="add del">
          <ac:chgData name="Yvonne Identeg" userId="d27114e7-a57c-4c93-90ef-50b829201ee9" providerId="ADAL" clId="{8215D1FB-A835-4C64-B35A-E552F100099D}" dt="2021-04-21T11:23:21.469" v="5806" actId="26606"/>
          <ac:spMkLst>
            <pc:docMk/>
            <pc:sldMk cId="2255855704" sldId="282"/>
            <ac:spMk id="135" creationId="{827DC2C4-B485-428A-BF4A-472D2967F47F}"/>
          </ac:spMkLst>
        </pc:spChg>
        <pc:spChg chg="add del">
          <ac:chgData name="Yvonne Identeg" userId="d27114e7-a57c-4c93-90ef-50b829201ee9" providerId="ADAL" clId="{8215D1FB-A835-4C64-B35A-E552F100099D}" dt="2021-04-21T11:23:21.469" v="5806" actId="26606"/>
          <ac:spMkLst>
            <pc:docMk/>
            <pc:sldMk cId="2255855704" sldId="282"/>
            <ac:spMk id="136" creationId="{EE04B5EB-F158-4507-90DD-BD23620C7CC9}"/>
          </ac:spMkLst>
        </pc:spChg>
        <pc:spChg chg="add del">
          <ac:chgData name="Yvonne Identeg" userId="d27114e7-a57c-4c93-90ef-50b829201ee9" providerId="ADAL" clId="{8215D1FB-A835-4C64-B35A-E552F100099D}" dt="2021-04-21T11:23:28.789" v="5808" actId="26606"/>
          <ac:spMkLst>
            <pc:docMk/>
            <pc:sldMk cId="2255855704" sldId="282"/>
            <ac:spMk id="138" creationId="{189EED0A-7932-43AA-A3FC-65AF9701D68C}"/>
          </ac:spMkLst>
        </pc:spChg>
        <pc:spChg chg="add del">
          <ac:chgData name="Yvonne Identeg" userId="d27114e7-a57c-4c93-90ef-50b829201ee9" providerId="ADAL" clId="{8215D1FB-A835-4C64-B35A-E552F100099D}" dt="2021-04-21T11:23:28.789" v="5808" actId="26606"/>
          <ac:spMkLst>
            <pc:docMk/>
            <pc:sldMk cId="2255855704" sldId="282"/>
            <ac:spMk id="139" creationId="{02C08F9D-5E93-4968-B61C-1548E923A88E}"/>
          </ac:spMkLst>
        </pc:spChg>
        <pc:spChg chg="add del">
          <ac:chgData name="Yvonne Identeg" userId="d27114e7-a57c-4c93-90ef-50b829201ee9" providerId="ADAL" clId="{8215D1FB-A835-4C64-B35A-E552F100099D}" dt="2021-04-21T11:23:28.789" v="5808" actId="26606"/>
          <ac:spMkLst>
            <pc:docMk/>
            <pc:sldMk cId="2255855704" sldId="282"/>
            <ac:spMk id="140" creationId="{F5124EDF-493E-43EB-95A9-CCA9399E370B}"/>
          </ac:spMkLst>
        </pc:spChg>
        <pc:grpChg chg="add del">
          <ac:chgData name="Yvonne Identeg" userId="d27114e7-a57c-4c93-90ef-50b829201ee9" providerId="ADAL" clId="{8215D1FB-A835-4C64-B35A-E552F100099D}" dt="2021-04-16T13:49:20.386" v="5117" actId="26606"/>
          <ac:grpSpMkLst>
            <pc:docMk/>
            <pc:sldMk cId="2255855704" sldId="282"/>
            <ac:grpSpMk id="17" creationId="{31460D47-75CD-497D-BC88-FA41997D2E49}"/>
          </ac:grpSpMkLst>
        </pc:grpChg>
        <pc:grpChg chg="add del">
          <ac:chgData name="Yvonne Identeg" userId="d27114e7-a57c-4c93-90ef-50b829201ee9" providerId="ADAL" clId="{8215D1FB-A835-4C64-B35A-E552F100099D}" dt="2021-04-16T14:09:43.364" v="5323" actId="26606"/>
          <ac:grpSpMkLst>
            <pc:docMk/>
            <pc:sldMk cId="2255855704" sldId="282"/>
            <ac:grpSpMk id="79" creationId="{31460D47-75CD-497D-BC88-FA41997D2E49}"/>
          </ac:grpSpMkLst>
        </pc:grpChg>
        <pc:grpChg chg="add del">
          <ac:chgData name="Yvonne Identeg" userId="d27114e7-a57c-4c93-90ef-50b829201ee9" providerId="ADAL" clId="{8215D1FB-A835-4C64-B35A-E552F100099D}" dt="2021-04-21T11:23:19.456" v="5804" actId="26606"/>
          <ac:grpSpMkLst>
            <pc:docMk/>
            <pc:sldMk cId="2255855704" sldId="282"/>
            <ac:grpSpMk id="127" creationId="{721D730E-1F97-4071-B143-B05E6D2599BC}"/>
          </ac:grpSpMkLst>
        </pc:grpChg>
        <pc:picChg chg="add del">
          <ac:chgData name="Yvonne Identeg" userId="d27114e7-a57c-4c93-90ef-50b829201ee9" providerId="ADAL" clId="{8215D1FB-A835-4C64-B35A-E552F100099D}" dt="2021-04-16T13:44:40.307" v="5050" actId="26606"/>
          <ac:picMkLst>
            <pc:docMk/>
            <pc:sldMk cId="2255855704" sldId="282"/>
            <ac:picMk id="7" creationId="{6356CFA3-A006-47F3-9AD0-701D3CEF9110}"/>
          </ac:picMkLst>
        </pc:picChg>
        <pc:picChg chg="add del">
          <ac:chgData name="Yvonne Identeg" userId="d27114e7-a57c-4c93-90ef-50b829201ee9" providerId="ADAL" clId="{8215D1FB-A835-4C64-B35A-E552F100099D}" dt="2021-04-16T13:46:35.785" v="5078" actId="26606"/>
          <ac:picMkLst>
            <pc:docMk/>
            <pc:sldMk cId="2255855704" sldId="282"/>
            <ac:picMk id="13" creationId="{DE642CDC-0432-4D11-9C56-48E7993D1403}"/>
          </ac:picMkLst>
        </pc:picChg>
        <pc:picChg chg="add del">
          <ac:chgData name="Yvonne Identeg" userId="d27114e7-a57c-4c93-90ef-50b829201ee9" providerId="ADAL" clId="{8215D1FB-A835-4C64-B35A-E552F100099D}" dt="2021-04-16T13:44:05.432" v="5048" actId="26606"/>
          <ac:picMkLst>
            <pc:docMk/>
            <pc:sldMk cId="2255855704" sldId="282"/>
            <ac:picMk id="22" creationId="{8A2842C0-6210-4FDB-B1FF-C14C927377FB}"/>
          </ac:picMkLst>
        </pc:picChg>
        <pc:cxnChg chg="add del">
          <ac:chgData name="Yvonne Identeg" userId="d27114e7-a57c-4c93-90ef-50b829201ee9" providerId="ADAL" clId="{8215D1FB-A835-4C64-B35A-E552F100099D}" dt="2021-04-16T13:49:05.070" v="5114" actId="26606"/>
          <ac:cxnSpMkLst>
            <pc:docMk/>
            <pc:sldMk cId="2255855704" sldId="282"/>
            <ac:cxnSpMk id="56" creationId="{7B2D303B-3DD0-4319-9EAD-361847FEC71D}"/>
          </ac:cxnSpMkLst>
        </pc:cxnChg>
        <pc:cxnChg chg="add del">
          <ac:chgData name="Yvonne Identeg" userId="d27114e7-a57c-4c93-90ef-50b829201ee9" providerId="ADAL" clId="{8215D1FB-A835-4C64-B35A-E552F100099D}" dt="2021-04-16T13:49:20.366" v="5116" actId="26606"/>
          <ac:cxnSpMkLst>
            <pc:docMk/>
            <pc:sldMk cId="2255855704" sldId="282"/>
            <ac:cxnSpMk id="61" creationId="{7599B750-060C-4EC0-90F8-C9C6B4E7D64A}"/>
          </ac:cxnSpMkLst>
        </pc:cxnChg>
        <pc:cxnChg chg="add del">
          <ac:chgData name="Yvonne Identeg" userId="d27114e7-a57c-4c93-90ef-50b829201ee9" providerId="ADAL" clId="{8215D1FB-A835-4C64-B35A-E552F100099D}" dt="2021-04-16T13:49:20.366" v="5116" actId="26606"/>
          <ac:cxnSpMkLst>
            <pc:docMk/>
            <pc:sldMk cId="2255855704" sldId="282"/>
            <ac:cxnSpMk id="62" creationId="{8CFE3917-18BB-4E7E-B30D-344EBDFAB565}"/>
          </ac:cxnSpMkLst>
        </pc:cxnChg>
        <pc:cxnChg chg="add">
          <ac:chgData name="Yvonne Identeg" userId="d27114e7-a57c-4c93-90ef-50b829201ee9" providerId="ADAL" clId="{8215D1FB-A835-4C64-B35A-E552F100099D}" dt="2021-04-21T12:11:02.788" v="5951" actId="26606"/>
          <ac:cxnSpMkLst>
            <pc:docMk/>
            <pc:sldMk cId="2255855704" sldId="282"/>
            <ac:cxnSpMk id="108" creationId="{AFA75EE9-0DE4-4982-A870-290AD61EAAD7}"/>
          </ac:cxnSpMkLst>
        </pc:cxnChg>
      </pc:sldChg>
      <pc:sldChg chg="addSp modSp new del mod ord">
        <pc:chgData name="Yvonne Identeg" userId="d27114e7-a57c-4c93-90ef-50b829201ee9" providerId="ADAL" clId="{8215D1FB-A835-4C64-B35A-E552F100099D}" dt="2021-04-16T14:24:53.623" v="5418" actId="47"/>
        <pc:sldMkLst>
          <pc:docMk/>
          <pc:sldMk cId="2064921184" sldId="283"/>
        </pc:sldMkLst>
        <pc:spChg chg="mod">
          <ac:chgData name="Yvonne Identeg" userId="d27114e7-a57c-4c93-90ef-50b829201ee9" providerId="ADAL" clId="{8215D1FB-A835-4C64-B35A-E552F100099D}" dt="2021-04-16T14:17:19.656" v="5366" actId="27636"/>
          <ac:spMkLst>
            <pc:docMk/>
            <pc:sldMk cId="2064921184" sldId="283"/>
            <ac:spMk id="2" creationId="{7DF303AF-C41E-4DFE-B101-B7662FFE6DE1}"/>
          </ac:spMkLst>
        </pc:spChg>
        <pc:graphicFrameChg chg="add mod">
          <ac:chgData name="Yvonne Identeg" userId="d27114e7-a57c-4c93-90ef-50b829201ee9" providerId="ADAL" clId="{8215D1FB-A835-4C64-B35A-E552F100099D}" dt="2021-04-16T14:19:23.859" v="5374"/>
          <ac:graphicFrameMkLst>
            <pc:docMk/>
            <pc:sldMk cId="2064921184" sldId="283"/>
            <ac:graphicFrameMk id="3" creationId="{00000000-0008-0000-0200-00000F000000}"/>
          </ac:graphicFrameMkLst>
        </pc:graphicFrameChg>
      </pc:sldChg>
      <pc:sldChg chg="new del">
        <pc:chgData name="Yvonne Identeg" userId="d27114e7-a57c-4c93-90ef-50b829201ee9" providerId="ADAL" clId="{8215D1FB-A835-4C64-B35A-E552F100099D}" dt="2021-04-16T14:24:56.558" v="5419" actId="47"/>
        <pc:sldMkLst>
          <pc:docMk/>
          <pc:sldMk cId="1033027938" sldId="284"/>
        </pc:sldMkLst>
      </pc:sldChg>
      <pc:sldChg chg="new del ord">
        <pc:chgData name="Yvonne Identeg" userId="d27114e7-a57c-4c93-90ef-50b829201ee9" providerId="ADAL" clId="{8215D1FB-A835-4C64-B35A-E552F100099D}" dt="2021-04-16T14:19:22.628" v="5373" actId="680"/>
        <pc:sldMkLst>
          <pc:docMk/>
          <pc:sldMk cId="1344687438" sldId="284"/>
        </pc:sldMkLst>
      </pc:sldChg>
      <pc:sldChg chg="addSp delSp modSp new mod setBg">
        <pc:chgData name="Yvonne Identeg" userId="d27114e7-a57c-4c93-90ef-50b829201ee9" providerId="ADAL" clId="{8215D1FB-A835-4C64-B35A-E552F100099D}" dt="2021-05-11T12:44:37.629" v="7650"/>
        <pc:sldMkLst>
          <pc:docMk/>
          <pc:sldMk cId="1183618326" sldId="285"/>
        </pc:sldMkLst>
        <pc:spChg chg="mod">
          <ac:chgData name="Yvonne Identeg" userId="d27114e7-a57c-4c93-90ef-50b829201ee9" providerId="ADAL" clId="{8215D1FB-A835-4C64-B35A-E552F100099D}" dt="2021-05-07T10:30:48.094" v="7360" actId="255"/>
          <ac:spMkLst>
            <pc:docMk/>
            <pc:sldMk cId="1183618326" sldId="285"/>
            <ac:spMk id="2" creationId="{AD48F6AE-437E-4D9C-8ED7-5968F965E9F7}"/>
          </ac:spMkLst>
        </pc:spChg>
        <pc:spChg chg="del">
          <ac:chgData name="Yvonne Identeg" userId="d27114e7-a57c-4c93-90ef-50b829201ee9" providerId="ADAL" clId="{8215D1FB-A835-4C64-B35A-E552F100099D}" dt="2021-04-16T14:19:50.744" v="5378"/>
          <ac:spMkLst>
            <pc:docMk/>
            <pc:sldMk cId="1183618326" sldId="285"/>
            <ac:spMk id="3" creationId="{A29F2CD0-AA7A-40A2-98C6-2D4582079E9E}"/>
          </ac:spMkLst>
        </pc:spChg>
        <pc:spChg chg="add del mod">
          <ac:chgData name="Yvonne Identeg" userId="d27114e7-a57c-4c93-90ef-50b829201ee9" providerId="ADAL" clId="{8215D1FB-A835-4C64-B35A-E552F100099D}" dt="2021-05-07T10:13:02.123" v="7298"/>
          <ac:spMkLst>
            <pc:docMk/>
            <pc:sldMk cId="1183618326" sldId="285"/>
            <ac:spMk id="5" creationId="{065930C9-FE29-4074-9DD2-3706FEDCC491}"/>
          </ac:spMkLst>
        </pc:spChg>
        <pc:spChg chg="add del">
          <ac:chgData name="Yvonne Identeg" userId="d27114e7-a57c-4c93-90ef-50b829201ee9" providerId="ADAL" clId="{8215D1FB-A835-4C64-B35A-E552F100099D}" dt="2021-05-07T10:21:31.974" v="7341" actId="26606"/>
          <ac:spMkLst>
            <pc:docMk/>
            <pc:sldMk cId="1183618326" sldId="285"/>
            <ac:spMk id="9" creationId="{A5711A0E-A428-4ED1-96CB-33D69FD842E4}"/>
          </ac:spMkLst>
        </pc:spChg>
        <pc:spChg chg="add del mod">
          <ac:chgData name="Yvonne Identeg" userId="d27114e7-a57c-4c93-90ef-50b829201ee9" providerId="ADAL" clId="{8215D1FB-A835-4C64-B35A-E552F100099D}" dt="2021-05-07T10:14:26.250" v="7305"/>
          <ac:spMkLst>
            <pc:docMk/>
            <pc:sldMk cId="1183618326" sldId="285"/>
            <ac:spMk id="12" creationId="{DCEBEDA6-1991-4B9C-B8BA-2D98C93A7A56}"/>
          </ac:spMkLst>
        </pc:spChg>
        <pc:spChg chg="add">
          <ac:chgData name="Yvonne Identeg" userId="d27114e7-a57c-4c93-90ef-50b829201ee9" providerId="ADAL" clId="{8215D1FB-A835-4C64-B35A-E552F100099D}" dt="2021-05-07T10:21:31.974" v="7341" actId="26606"/>
          <ac:spMkLst>
            <pc:docMk/>
            <pc:sldMk cId="1183618326" sldId="285"/>
            <ac:spMk id="20" creationId="{A5711A0E-A428-4ED1-96CB-33D69FD842E4}"/>
          </ac:spMkLst>
        </pc:spChg>
        <pc:graphicFrameChg chg="add del mod">
          <ac:chgData name="Yvonne Identeg" userId="d27114e7-a57c-4c93-90ef-50b829201ee9" providerId="ADAL" clId="{8215D1FB-A835-4C64-B35A-E552F100099D}" dt="2021-05-07T10:10:11.670" v="7287" actId="478"/>
          <ac:graphicFrameMkLst>
            <pc:docMk/>
            <pc:sldMk cId="1183618326" sldId="285"/>
            <ac:graphicFrameMk id="4" creationId="{00000000-0008-0000-0200-00000F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5-07T10:10:23.431" v="7289"/>
          <ac:graphicFrameMkLst>
            <pc:docMk/>
            <pc:sldMk cId="1183618326" sldId="285"/>
            <ac:graphicFrameMk id="7" creationId="{00000000-0008-0000-0200-00000F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5-07T10:11:47.942" v="7293"/>
          <ac:graphicFrameMkLst>
            <pc:docMk/>
            <pc:sldMk cId="1183618326" sldId="285"/>
            <ac:graphicFrameMk id="8" creationId="{00000000-0008-0000-0200-00000F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5-07T10:12:48.837" v="7296"/>
          <ac:graphicFrameMkLst>
            <pc:docMk/>
            <pc:sldMk cId="1183618326" sldId="285"/>
            <ac:graphicFrameMk id="10" creationId="{00000000-0008-0000-0200-00000F000000}"/>
          </ac:graphicFrameMkLst>
        </pc:graphicFrameChg>
        <pc:graphicFrameChg chg="add del mod">
          <ac:chgData name="Yvonne Identeg" userId="d27114e7-a57c-4c93-90ef-50b829201ee9" providerId="ADAL" clId="{8215D1FB-A835-4C64-B35A-E552F100099D}" dt="2021-05-07T10:13:51.374" v="7300" actId="478"/>
          <ac:graphicFrameMkLst>
            <pc:docMk/>
            <pc:sldMk cId="1183618326" sldId="285"/>
            <ac:graphicFrameMk id="11" creationId="{00000000-0008-0000-0200-00000F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5-07T10:14:09.077" v="7302"/>
          <ac:graphicFrameMkLst>
            <pc:docMk/>
            <pc:sldMk cId="1183618326" sldId="285"/>
            <ac:graphicFrameMk id="13" creationId="{00000000-0008-0000-0200-00000F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5-07T10:14:22.738" v="7304"/>
          <ac:graphicFrameMkLst>
            <pc:docMk/>
            <pc:sldMk cId="1183618326" sldId="285"/>
            <ac:graphicFrameMk id="14" creationId="{00000000-0008-0000-0200-00000F000000}"/>
          </ac:graphicFrameMkLst>
        </pc:graphicFrameChg>
        <pc:graphicFrameChg chg="add mod">
          <ac:chgData name="Yvonne Identeg" userId="d27114e7-a57c-4c93-90ef-50b829201ee9" providerId="ADAL" clId="{8215D1FB-A835-4C64-B35A-E552F100099D}" dt="2021-05-11T12:44:37.629" v="7650"/>
          <ac:graphicFrameMkLst>
            <pc:docMk/>
            <pc:sldMk cId="1183618326" sldId="285"/>
            <ac:graphicFrameMk id="15" creationId="{00000000-0008-0000-0200-00000F000000}"/>
          </ac:graphicFrameMkLst>
        </pc:graphicFrameChg>
      </pc:sldChg>
      <pc:sldChg chg="addSp delSp modSp new mod setBg">
        <pc:chgData name="Yvonne Identeg" userId="d27114e7-a57c-4c93-90ef-50b829201ee9" providerId="ADAL" clId="{8215D1FB-A835-4C64-B35A-E552F100099D}" dt="2021-05-12T07:05:12.509" v="7830" actId="1076"/>
        <pc:sldMkLst>
          <pc:docMk/>
          <pc:sldMk cId="3857449359" sldId="286"/>
        </pc:sldMkLst>
        <pc:spChg chg="mod">
          <ac:chgData name="Yvonne Identeg" userId="d27114e7-a57c-4c93-90ef-50b829201ee9" providerId="ADAL" clId="{8215D1FB-A835-4C64-B35A-E552F100099D}" dt="2021-05-12T07:05:12.509" v="7830" actId="1076"/>
          <ac:spMkLst>
            <pc:docMk/>
            <pc:sldMk cId="3857449359" sldId="286"/>
            <ac:spMk id="2" creationId="{87ABDAB1-4140-4CD0-825B-9B046FCC520C}"/>
          </ac:spMkLst>
        </pc:spChg>
        <pc:spChg chg="add del">
          <ac:chgData name="Yvonne Identeg" userId="d27114e7-a57c-4c93-90ef-50b829201ee9" providerId="ADAL" clId="{8215D1FB-A835-4C64-B35A-E552F100099D}" dt="2021-04-21T11:02:30.482" v="5674" actId="26606"/>
          <ac:spMkLst>
            <pc:docMk/>
            <pc:sldMk cId="3857449359" sldId="286"/>
            <ac:spMk id="7" creationId="{D55CD764-972B-4CA5-A885-53E55C63E174}"/>
          </ac:spMkLst>
        </pc:spChg>
        <pc:spChg chg="add del">
          <ac:chgData name="Yvonne Identeg" userId="d27114e7-a57c-4c93-90ef-50b829201ee9" providerId="ADAL" clId="{8215D1FB-A835-4C64-B35A-E552F100099D}" dt="2021-04-21T11:02:30.482" v="5674" actId="26606"/>
          <ac:spMkLst>
            <pc:docMk/>
            <pc:sldMk cId="3857449359" sldId="286"/>
            <ac:spMk id="9" creationId="{34165AB3-7006-4430-BCE3-25476BE13322}"/>
          </ac:spMkLst>
        </pc:spChg>
        <pc:spChg chg="add del">
          <ac:chgData name="Yvonne Identeg" userId="d27114e7-a57c-4c93-90ef-50b829201ee9" providerId="ADAL" clId="{8215D1FB-A835-4C64-B35A-E552F100099D}" dt="2021-04-21T10:59:28.292" v="5466" actId="26606"/>
          <ac:spMkLst>
            <pc:docMk/>
            <pc:sldMk cId="3857449359" sldId="286"/>
            <ac:spMk id="10" creationId="{D55CD764-972B-4CA5-A885-53E55C63E174}"/>
          </ac:spMkLst>
        </pc:spChg>
        <pc:spChg chg="add del">
          <ac:chgData name="Yvonne Identeg" userId="d27114e7-a57c-4c93-90ef-50b829201ee9" providerId="ADAL" clId="{8215D1FB-A835-4C64-B35A-E552F100099D}" dt="2021-04-21T11:02:30.482" v="5674" actId="26606"/>
          <ac:spMkLst>
            <pc:docMk/>
            <pc:sldMk cId="3857449359" sldId="286"/>
            <ac:spMk id="11" creationId="{E3E51905-F374-4E1A-97CF-B741584B74D5}"/>
          </ac:spMkLst>
        </pc:spChg>
        <pc:spChg chg="add del">
          <ac:chgData name="Yvonne Identeg" userId="d27114e7-a57c-4c93-90ef-50b829201ee9" providerId="ADAL" clId="{8215D1FB-A835-4C64-B35A-E552F100099D}" dt="2021-04-21T11:04:11.451" v="5688" actId="26606"/>
          <ac:spMkLst>
            <pc:docMk/>
            <pc:sldMk cId="3857449359" sldId="286"/>
            <ac:spMk id="13" creationId="{665DBBEF-238B-476B-96AB-8AAC3224ECEA}"/>
          </ac:spMkLst>
        </pc:spChg>
        <pc:spChg chg="add del">
          <ac:chgData name="Yvonne Identeg" userId="d27114e7-a57c-4c93-90ef-50b829201ee9" providerId="ADAL" clId="{8215D1FB-A835-4C64-B35A-E552F100099D}" dt="2021-04-21T11:04:11.451" v="5688" actId="26606"/>
          <ac:spMkLst>
            <pc:docMk/>
            <pc:sldMk cId="3857449359" sldId="286"/>
            <ac:spMk id="14" creationId="{3FCFB1DE-0B7E-48CC-BA90-B2AB0889F9D6}"/>
          </ac:spMkLst>
        </pc:spChg>
        <pc:spChg chg="add del">
          <ac:chgData name="Yvonne Identeg" userId="d27114e7-a57c-4c93-90ef-50b829201ee9" providerId="ADAL" clId="{8215D1FB-A835-4C64-B35A-E552F100099D}" dt="2021-04-21T11:06:17.320" v="5704" actId="26606"/>
          <ac:spMkLst>
            <pc:docMk/>
            <pc:sldMk cId="3857449359" sldId="286"/>
            <ac:spMk id="15" creationId="{19D32F93-50AC-4C46-A5DB-291C60DDB7BD}"/>
          </ac:spMkLst>
        </pc:spChg>
        <pc:spChg chg="add del">
          <ac:chgData name="Yvonne Identeg" userId="d27114e7-a57c-4c93-90ef-50b829201ee9" providerId="ADAL" clId="{8215D1FB-A835-4C64-B35A-E552F100099D}" dt="2021-04-21T11:04:15.513" v="5690" actId="26606"/>
          <ac:spMkLst>
            <pc:docMk/>
            <pc:sldMk cId="3857449359" sldId="286"/>
            <ac:spMk id="16" creationId="{A4AC5506-6312-4701-8D3C-40187889A947}"/>
          </ac:spMkLst>
        </pc:spChg>
        <pc:spChg chg="add del">
          <ac:chgData name="Yvonne Identeg" userId="d27114e7-a57c-4c93-90ef-50b829201ee9" providerId="ADAL" clId="{8215D1FB-A835-4C64-B35A-E552F100099D}" dt="2021-04-21T11:06:17.320" v="5704" actId="26606"/>
          <ac:spMkLst>
            <pc:docMk/>
            <pc:sldMk cId="3857449359" sldId="286"/>
            <ac:spMk id="17" creationId="{827DC2C4-B485-428A-BF4A-472D2967F47F}"/>
          </ac:spMkLst>
        </pc:spChg>
        <pc:spChg chg="add del">
          <ac:chgData name="Yvonne Identeg" userId="d27114e7-a57c-4c93-90ef-50b829201ee9" providerId="ADAL" clId="{8215D1FB-A835-4C64-B35A-E552F100099D}" dt="2021-04-21T11:04:18.275" v="5692" actId="26606"/>
          <ac:spMkLst>
            <pc:docMk/>
            <pc:sldMk cId="3857449359" sldId="286"/>
            <ac:spMk id="18" creationId="{F0DCC097-1DB8-4B6D-85D0-6FBA0E1CA4BA}"/>
          </ac:spMkLst>
        </pc:spChg>
        <pc:spChg chg="add del">
          <ac:chgData name="Yvonne Identeg" userId="d27114e7-a57c-4c93-90ef-50b829201ee9" providerId="ADAL" clId="{8215D1FB-A835-4C64-B35A-E552F100099D}" dt="2021-04-21T11:04:18.275" v="5692" actId="26606"/>
          <ac:spMkLst>
            <pc:docMk/>
            <pc:sldMk cId="3857449359" sldId="286"/>
            <ac:spMk id="19" creationId="{E0B58608-23C8-4441-994D-C6823EEE1DB7}"/>
          </ac:spMkLst>
        </pc:spChg>
        <pc:spChg chg="add del">
          <ac:chgData name="Yvonne Identeg" userId="d27114e7-a57c-4c93-90ef-50b829201ee9" providerId="ADAL" clId="{8215D1FB-A835-4C64-B35A-E552F100099D}" dt="2021-04-21T11:04:32.583" v="5694" actId="26606"/>
          <ac:spMkLst>
            <pc:docMk/>
            <pc:sldMk cId="3857449359" sldId="286"/>
            <ac:spMk id="21" creationId="{71FC7D98-7B8B-402A-90FC-F027482F2142}"/>
          </ac:spMkLst>
        </pc:spChg>
        <pc:spChg chg="add del">
          <ac:chgData name="Yvonne Identeg" userId="d27114e7-a57c-4c93-90ef-50b829201ee9" providerId="ADAL" clId="{8215D1FB-A835-4C64-B35A-E552F100099D}" dt="2021-04-21T11:04:32.583" v="5694" actId="26606"/>
          <ac:spMkLst>
            <pc:docMk/>
            <pc:sldMk cId="3857449359" sldId="286"/>
            <ac:spMk id="22" creationId="{AD7356EA-285B-4E5D-8FEC-104659A4FD2C}"/>
          </ac:spMkLst>
        </pc:spChg>
        <pc:spChg chg="add del">
          <ac:chgData name="Yvonne Identeg" userId="d27114e7-a57c-4c93-90ef-50b829201ee9" providerId="ADAL" clId="{8215D1FB-A835-4C64-B35A-E552F100099D}" dt="2021-04-21T11:06:17.320" v="5704" actId="26606"/>
          <ac:spMkLst>
            <pc:docMk/>
            <pc:sldMk cId="3857449359" sldId="286"/>
            <ac:spMk id="23" creationId="{EE04B5EB-F158-4507-90DD-BD23620C7CC9}"/>
          </ac:spMkLst>
        </pc:spChg>
        <pc:spChg chg="add del">
          <ac:chgData name="Yvonne Identeg" userId="d27114e7-a57c-4c93-90ef-50b829201ee9" providerId="ADAL" clId="{8215D1FB-A835-4C64-B35A-E552F100099D}" dt="2021-04-21T11:07:11.655" v="5709" actId="26606"/>
          <ac:spMkLst>
            <pc:docMk/>
            <pc:sldMk cId="3857449359" sldId="286"/>
            <ac:spMk id="24" creationId="{8A94871E-96FC-4ADE-815B-41A636E34F1A}"/>
          </ac:spMkLst>
        </pc:spChg>
        <pc:spChg chg="add del">
          <ac:chgData name="Yvonne Identeg" userId="d27114e7-a57c-4c93-90ef-50b829201ee9" providerId="ADAL" clId="{8215D1FB-A835-4C64-B35A-E552F100099D}" dt="2021-04-21T11:04:33.874" v="5696" actId="26606"/>
          <ac:spMkLst>
            <pc:docMk/>
            <pc:sldMk cId="3857449359" sldId="286"/>
            <ac:spMk id="25" creationId="{643A7A40-1AE6-4218-A8E0-8248174A5377}"/>
          </ac:spMkLst>
        </pc:spChg>
        <pc:spChg chg="add del">
          <ac:chgData name="Yvonne Identeg" userId="d27114e7-a57c-4c93-90ef-50b829201ee9" providerId="ADAL" clId="{8215D1FB-A835-4C64-B35A-E552F100099D}" dt="2021-04-21T11:04:33.874" v="5696" actId="26606"/>
          <ac:spMkLst>
            <pc:docMk/>
            <pc:sldMk cId="3857449359" sldId="286"/>
            <ac:spMk id="26" creationId="{BD8AB40A-4374-4897-B5EE-9F8913476E47}"/>
          </ac:spMkLst>
        </pc:spChg>
        <pc:spChg chg="add del">
          <ac:chgData name="Yvonne Identeg" userId="d27114e7-a57c-4c93-90ef-50b829201ee9" providerId="ADAL" clId="{8215D1FB-A835-4C64-B35A-E552F100099D}" dt="2021-04-21T11:07:11.655" v="5709" actId="26606"/>
          <ac:spMkLst>
            <pc:docMk/>
            <pc:sldMk cId="3857449359" sldId="286"/>
            <ac:spMk id="28" creationId="{3FCFB1DE-0B7E-48CC-BA90-B2AB0889F9D6}"/>
          </ac:spMkLst>
        </pc:spChg>
        <pc:spChg chg="add del">
          <ac:chgData name="Yvonne Identeg" userId="d27114e7-a57c-4c93-90ef-50b829201ee9" providerId="ADAL" clId="{8215D1FB-A835-4C64-B35A-E552F100099D}" dt="2021-04-21T11:08:52.549" v="5725" actId="26606"/>
          <ac:spMkLst>
            <pc:docMk/>
            <pc:sldMk cId="3857449359" sldId="286"/>
            <ac:spMk id="29" creationId="{8A94871E-96FC-4ADE-815B-41A636E34F1A}"/>
          </ac:spMkLst>
        </pc:spChg>
        <pc:spChg chg="add del">
          <ac:chgData name="Yvonne Identeg" userId="d27114e7-a57c-4c93-90ef-50b829201ee9" providerId="ADAL" clId="{8215D1FB-A835-4C64-B35A-E552F100099D}" dt="2021-04-21T11:07:16.853" v="5711" actId="26606"/>
          <ac:spMkLst>
            <pc:docMk/>
            <pc:sldMk cId="3857449359" sldId="286"/>
            <ac:spMk id="30" creationId="{71FC7D98-7B8B-402A-90FC-F027482F2142}"/>
          </ac:spMkLst>
        </pc:spChg>
        <pc:spChg chg="add del">
          <ac:chgData name="Yvonne Identeg" userId="d27114e7-a57c-4c93-90ef-50b829201ee9" providerId="ADAL" clId="{8215D1FB-A835-4C64-B35A-E552F100099D}" dt="2021-04-21T11:07:16.853" v="5711" actId="26606"/>
          <ac:spMkLst>
            <pc:docMk/>
            <pc:sldMk cId="3857449359" sldId="286"/>
            <ac:spMk id="31" creationId="{AD7356EA-285B-4E5D-8FEC-104659A4FD2C}"/>
          </ac:spMkLst>
        </pc:spChg>
        <pc:spChg chg="add del">
          <ac:chgData name="Yvonne Identeg" userId="d27114e7-a57c-4c93-90ef-50b829201ee9" providerId="ADAL" clId="{8215D1FB-A835-4C64-B35A-E552F100099D}" dt="2021-04-21T11:08:52.549" v="5725" actId="26606"/>
          <ac:spMkLst>
            <pc:docMk/>
            <pc:sldMk cId="3857449359" sldId="286"/>
            <ac:spMk id="32" creationId="{3FCFB1DE-0B7E-48CC-BA90-B2AB0889F9D6}"/>
          </ac:spMkLst>
        </pc:spChg>
        <pc:spChg chg="add del">
          <ac:chgData name="Yvonne Identeg" userId="d27114e7-a57c-4c93-90ef-50b829201ee9" providerId="ADAL" clId="{8215D1FB-A835-4C64-B35A-E552F100099D}" dt="2021-04-21T11:04:38.576" v="5698" actId="26606"/>
          <ac:spMkLst>
            <pc:docMk/>
            <pc:sldMk cId="3857449359" sldId="286"/>
            <ac:spMk id="33" creationId="{19D32F93-50AC-4C46-A5DB-291C60DDB7BD}"/>
          </ac:spMkLst>
        </pc:spChg>
        <pc:spChg chg="add del">
          <ac:chgData name="Yvonne Identeg" userId="d27114e7-a57c-4c93-90ef-50b829201ee9" providerId="ADAL" clId="{8215D1FB-A835-4C64-B35A-E552F100099D}" dt="2021-04-21T10:59:28.292" v="5466" actId="26606"/>
          <ac:spMkLst>
            <pc:docMk/>
            <pc:sldMk cId="3857449359" sldId="286"/>
            <ac:spMk id="34" creationId="{34165AB3-7006-4430-BCE3-25476BE13322}"/>
          </ac:spMkLst>
        </pc:spChg>
        <pc:spChg chg="add del">
          <ac:chgData name="Yvonne Identeg" userId="d27114e7-a57c-4c93-90ef-50b829201ee9" providerId="ADAL" clId="{8215D1FB-A835-4C64-B35A-E552F100099D}" dt="2021-04-21T11:02:33.564" v="5676" actId="26606"/>
          <ac:spMkLst>
            <pc:docMk/>
            <pc:sldMk cId="3857449359" sldId="286"/>
            <ac:spMk id="35" creationId="{23127454-05ED-4566-85B8-9B19E8D6DC63}"/>
          </ac:spMkLst>
        </pc:spChg>
        <pc:spChg chg="add del">
          <ac:chgData name="Yvonne Identeg" userId="d27114e7-a57c-4c93-90ef-50b829201ee9" providerId="ADAL" clId="{8215D1FB-A835-4C64-B35A-E552F100099D}" dt="2021-04-21T10:59:28.292" v="5466" actId="26606"/>
          <ac:spMkLst>
            <pc:docMk/>
            <pc:sldMk cId="3857449359" sldId="286"/>
            <ac:spMk id="36" creationId="{E3E51905-F374-4E1A-97CF-B741584B74D5}"/>
          </ac:spMkLst>
        </pc:spChg>
        <pc:spChg chg="add del">
          <ac:chgData name="Yvonne Identeg" userId="d27114e7-a57c-4c93-90ef-50b829201ee9" providerId="ADAL" clId="{8215D1FB-A835-4C64-B35A-E552F100099D}" dt="2021-04-21T11:02:56.327" v="5678" actId="26606"/>
          <ac:spMkLst>
            <pc:docMk/>
            <pc:sldMk cId="3857449359" sldId="286"/>
            <ac:spMk id="37" creationId="{665DBBEF-238B-476B-96AB-8AAC3224ECEA}"/>
          </ac:spMkLst>
        </pc:spChg>
        <pc:spChg chg="add del">
          <ac:chgData name="Yvonne Identeg" userId="d27114e7-a57c-4c93-90ef-50b829201ee9" providerId="ADAL" clId="{8215D1FB-A835-4C64-B35A-E552F100099D}" dt="2021-04-21T10:59:41.083" v="5468" actId="26606"/>
          <ac:spMkLst>
            <pc:docMk/>
            <pc:sldMk cId="3857449359" sldId="286"/>
            <ac:spMk id="38" creationId="{D12DDE76-C203-4047-9998-63900085B5E8}"/>
          </ac:spMkLst>
        </pc:spChg>
        <pc:spChg chg="add del">
          <ac:chgData name="Yvonne Identeg" userId="d27114e7-a57c-4c93-90ef-50b829201ee9" providerId="ADAL" clId="{8215D1FB-A835-4C64-B35A-E552F100099D}" dt="2021-04-21T11:02:56.327" v="5678" actId="26606"/>
          <ac:spMkLst>
            <pc:docMk/>
            <pc:sldMk cId="3857449359" sldId="286"/>
            <ac:spMk id="39" creationId="{3FCFB1DE-0B7E-48CC-BA90-B2AB0889F9D6}"/>
          </ac:spMkLst>
        </pc:spChg>
        <pc:spChg chg="add del">
          <ac:chgData name="Yvonne Identeg" userId="d27114e7-a57c-4c93-90ef-50b829201ee9" providerId="ADAL" clId="{8215D1FB-A835-4C64-B35A-E552F100099D}" dt="2021-04-21T10:59:59.308" v="5470" actId="26606"/>
          <ac:spMkLst>
            <pc:docMk/>
            <pc:sldMk cId="3857449359" sldId="286"/>
            <ac:spMk id="40" creationId="{665DBBEF-238B-476B-96AB-8AAC3224ECEA}"/>
          </ac:spMkLst>
        </pc:spChg>
        <pc:spChg chg="add del">
          <ac:chgData name="Yvonne Identeg" userId="d27114e7-a57c-4c93-90ef-50b829201ee9" providerId="ADAL" clId="{8215D1FB-A835-4C64-B35A-E552F100099D}" dt="2021-04-21T10:59:59.308" v="5470" actId="26606"/>
          <ac:spMkLst>
            <pc:docMk/>
            <pc:sldMk cId="3857449359" sldId="286"/>
            <ac:spMk id="41" creationId="{3FCFB1DE-0B7E-48CC-BA90-B2AB0889F9D6}"/>
          </ac:spMkLst>
        </pc:spChg>
        <pc:spChg chg="add del">
          <ac:chgData name="Yvonne Identeg" userId="d27114e7-a57c-4c93-90ef-50b829201ee9" providerId="ADAL" clId="{8215D1FB-A835-4C64-B35A-E552F100099D}" dt="2021-04-21T11:03:03.973" v="5680" actId="26606"/>
          <ac:spMkLst>
            <pc:docMk/>
            <pc:sldMk cId="3857449359" sldId="286"/>
            <ac:spMk id="42" creationId="{23127454-05ED-4566-85B8-9B19E8D6DC63}"/>
          </ac:spMkLst>
        </pc:spChg>
        <pc:spChg chg="add del">
          <ac:chgData name="Yvonne Identeg" userId="d27114e7-a57c-4c93-90ef-50b829201ee9" providerId="ADAL" clId="{8215D1FB-A835-4C64-B35A-E552F100099D}" dt="2021-04-21T11:04:38.576" v="5698" actId="26606"/>
          <ac:spMkLst>
            <pc:docMk/>
            <pc:sldMk cId="3857449359" sldId="286"/>
            <ac:spMk id="43" creationId="{86FD7672-78BE-4D6F-A711-2CDB79B52DFF}"/>
          </ac:spMkLst>
        </pc:spChg>
        <pc:spChg chg="add del">
          <ac:chgData name="Yvonne Identeg" userId="d27114e7-a57c-4c93-90ef-50b829201ee9" providerId="ADAL" clId="{8215D1FB-A835-4C64-B35A-E552F100099D}" dt="2021-04-21T11:03:15.662" v="5682" actId="26606"/>
          <ac:spMkLst>
            <pc:docMk/>
            <pc:sldMk cId="3857449359" sldId="286"/>
            <ac:spMk id="44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4-21T11:03:15.662" v="5682" actId="26606"/>
          <ac:spMkLst>
            <pc:docMk/>
            <pc:sldMk cId="3857449359" sldId="286"/>
            <ac:spMk id="45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4-21T11:04:38.576" v="5698" actId="26606"/>
          <ac:spMkLst>
            <pc:docMk/>
            <pc:sldMk cId="3857449359" sldId="286"/>
            <ac:spMk id="46" creationId="{827DC2C4-B485-428A-BF4A-472D2967F47F}"/>
          </ac:spMkLst>
        </pc:spChg>
        <pc:spChg chg="add del">
          <ac:chgData name="Yvonne Identeg" userId="d27114e7-a57c-4c93-90ef-50b829201ee9" providerId="ADAL" clId="{8215D1FB-A835-4C64-B35A-E552F100099D}" dt="2021-04-21T11:04:38.576" v="5698" actId="26606"/>
          <ac:spMkLst>
            <pc:docMk/>
            <pc:sldMk cId="3857449359" sldId="286"/>
            <ac:spMk id="47" creationId="{4A62647B-1222-407C-8740-5A497612B1F5}"/>
          </ac:spMkLst>
        </pc:spChg>
        <pc:spChg chg="add del">
          <ac:chgData name="Yvonne Identeg" userId="d27114e7-a57c-4c93-90ef-50b829201ee9" providerId="ADAL" clId="{8215D1FB-A835-4C64-B35A-E552F100099D}" dt="2021-04-21T11:07:20.757" v="5713" actId="26606"/>
          <ac:spMkLst>
            <pc:docMk/>
            <pc:sldMk cId="3857449359" sldId="286"/>
            <ac:spMk id="48" creationId="{8A94871E-96FC-4ADE-815B-41A636E34F1A}"/>
          </ac:spMkLst>
        </pc:spChg>
        <pc:spChg chg="add del">
          <ac:chgData name="Yvonne Identeg" userId="d27114e7-a57c-4c93-90ef-50b829201ee9" providerId="ADAL" clId="{8215D1FB-A835-4C64-B35A-E552F100099D}" dt="2021-04-21T11:04:53.009" v="5700" actId="26606"/>
          <ac:spMkLst>
            <pc:docMk/>
            <pc:sldMk cId="3857449359" sldId="286"/>
            <ac:spMk id="49" creationId="{71FC7D98-7B8B-402A-90FC-F027482F2142}"/>
          </ac:spMkLst>
        </pc:spChg>
        <pc:spChg chg="add del">
          <ac:chgData name="Yvonne Identeg" userId="d27114e7-a57c-4c93-90ef-50b829201ee9" providerId="ADAL" clId="{8215D1FB-A835-4C64-B35A-E552F100099D}" dt="2021-04-21T11:04:53.009" v="5700" actId="26606"/>
          <ac:spMkLst>
            <pc:docMk/>
            <pc:sldMk cId="3857449359" sldId="286"/>
            <ac:spMk id="50" creationId="{AD7356EA-285B-4E5D-8FEC-104659A4FD2C}"/>
          </ac:spMkLst>
        </pc:spChg>
        <pc:spChg chg="add del">
          <ac:chgData name="Yvonne Identeg" userId="d27114e7-a57c-4c93-90ef-50b829201ee9" providerId="ADAL" clId="{8215D1FB-A835-4C64-B35A-E552F100099D}" dt="2021-04-21T11:07:20.757" v="5713" actId="26606"/>
          <ac:spMkLst>
            <pc:docMk/>
            <pc:sldMk cId="3857449359" sldId="286"/>
            <ac:spMk id="51" creationId="{3FCFB1DE-0B7E-48CC-BA90-B2AB0889F9D6}"/>
          </ac:spMkLst>
        </pc:spChg>
        <pc:spChg chg="add del">
          <ac:chgData name="Yvonne Identeg" userId="d27114e7-a57c-4c93-90ef-50b829201ee9" providerId="ADAL" clId="{8215D1FB-A835-4C64-B35A-E552F100099D}" dt="2021-04-21T11:05:02.012" v="5702" actId="26606"/>
          <ac:spMkLst>
            <pc:docMk/>
            <pc:sldMk cId="3857449359" sldId="286"/>
            <ac:spMk id="52" creationId="{A4AC5506-6312-4701-8D3C-40187889A947}"/>
          </ac:spMkLst>
        </pc:spChg>
        <pc:spChg chg="add del">
          <ac:chgData name="Yvonne Identeg" userId="d27114e7-a57c-4c93-90ef-50b829201ee9" providerId="ADAL" clId="{8215D1FB-A835-4C64-B35A-E552F100099D}" dt="2021-04-21T11:07:23.183" v="5715" actId="26606"/>
          <ac:spMkLst>
            <pc:docMk/>
            <pc:sldMk cId="3857449359" sldId="286"/>
            <ac:spMk id="53" creationId="{EF63F4E1-AEA4-4F86-BBED-27DF9CE85AEE}"/>
          </ac:spMkLst>
        </pc:spChg>
        <pc:spChg chg="add del">
          <ac:chgData name="Yvonne Identeg" userId="d27114e7-a57c-4c93-90ef-50b829201ee9" providerId="ADAL" clId="{8215D1FB-A835-4C64-B35A-E552F100099D}" dt="2021-04-21T11:07:23.183" v="5715" actId="26606"/>
          <ac:spMkLst>
            <pc:docMk/>
            <pc:sldMk cId="3857449359" sldId="286"/>
            <ac:spMk id="54" creationId="{C59D4035-62F4-48F5-A9F6-93DCABB67D6F}"/>
          </ac:spMkLst>
        </pc:spChg>
        <pc:spChg chg="add del">
          <ac:chgData name="Yvonne Identeg" userId="d27114e7-a57c-4c93-90ef-50b829201ee9" providerId="ADAL" clId="{8215D1FB-A835-4C64-B35A-E552F100099D}" dt="2021-04-21T11:12:35.883" v="5750" actId="26606"/>
          <ac:spMkLst>
            <pc:docMk/>
            <pc:sldMk cId="3857449359" sldId="286"/>
            <ac:spMk id="55" creationId="{665DBBEF-238B-476B-96AB-8AAC3224ECEA}"/>
          </ac:spMkLst>
        </pc:spChg>
        <pc:spChg chg="add del">
          <ac:chgData name="Yvonne Identeg" userId="d27114e7-a57c-4c93-90ef-50b829201ee9" providerId="ADAL" clId="{8215D1FB-A835-4C64-B35A-E552F100099D}" dt="2021-04-21T11:07:29.420" v="5717" actId="26606"/>
          <ac:spMkLst>
            <pc:docMk/>
            <pc:sldMk cId="3857449359" sldId="286"/>
            <ac:spMk id="56" creationId="{71FC7D98-7B8B-402A-90FC-F027482F2142}"/>
          </ac:spMkLst>
        </pc:spChg>
        <pc:spChg chg="add del">
          <ac:chgData name="Yvonne Identeg" userId="d27114e7-a57c-4c93-90ef-50b829201ee9" providerId="ADAL" clId="{8215D1FB-A835-4C64-B35A-E552F100099D}" dt="2021-04-21T11:07:29.420" v="5717" actId="26606"/>
          <ac:spMkLst>
            <pc:docMk/>
            <pc:sldMk cId="3857449359" sldId="286"/>
            <ac:spMk id="57" creationId="{AD7356EA-285B-4E5D-8FEC-104659A4FD2C}"/>
          </ac:spMkLst>
        </pc:spChg>
        <pc:spChg chg="add del">
          <ac:chgData name="Yvonne Identeg" userId="d27114e7-a57c-4c93-90ef-50b829201ee9" providerId="ADAL" clId="{8215D1FB-A835-4C64-B35A-E552F100099D}" dt="2021-04-21T11:12:35.883" v="5750" actId="26606"/>
          <ac:spMkLst>
            <pc:docMk/>
            <pc:sldMk cId="3857449359" sldId="286"/>
            <ac:spMk id="58" creationId="{3FCFB1DE-0B7E-48CC-BA90-B2AB0889F9D6}"/>
          </ac:spMkLst>
        </pc:spChg>
        <pc:spChg chg="add del">
          <ac:chgData name="Yvonne Identeg" userId="d27114e7-a57c-4c93-90ef-50b829201ee9" providerId="ADAL" clId="{8215D1FB-A835-4C64-B35A-E552F100099D}" dt="2021-04-21T11:39:09.251" v="5935" actId="26606"/>
          <ac:spMkLst>
            <pc:docMk/>
            <pc:sldMk cId="3857449359" sldId="286"/>
            <ac:spMk id="63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4-21T11:39:09.251" v="5935" actId="26606"/>
          <ac:spMkLst>
            <pc:docMk/>
            <pc:sldMk cId="3857449359" sldId="286"/>
            <ac:spMk id="64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4-21T11:16:24.908" v="5770" actId="26606"/>
          <ac:spMkLst>
            <pc:docMk/>
            <pc:sldMk cId="3857449359" sldId="286"/>
            <ac:spMk id="66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4-21T11:27:41.529" v="5826" actId="26606"/>
          <ac:spMkLst>
            <pc:docMk/>
            <pc:sldMk cId="3857449359" sldId="286"/>
            <ac:spMk id="67" creationId="{ED9C414A-A284-4D73-B9C7-54C138F6DC3D}"/>
          </ac:spMkLst>
        </pc:spChg>
        <pc:spChg chg="add del">
          <ac:chgData name="Yvonne Identeg" userId="d27114e7-a57c-4c93-90ef-50b829201ee9" providerId="ADAL" clId="{8215D1FB-A835-4C64-B35A-E552F100099D}" dt="2021-04-21T11:16:24.908" v="5770" actId="26606"/>
          <ac:spMkLst>
            <pc:docMk/>
            <pc:sldMk cId="3857449359" sldId="286"/>
            <ac:spMk id="68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4-21T11:25:19.586" v="5820" actId="26606"/>
          <ac:spMkLst>
            <pc:docMk/>
            <pc:sldMk cId="3857449359" sldId="286"/>
            <ac:spMk id="69" creationId="{ED9C414A-A284-4D73-B9C7-54C138F6DC3D}"/>
          </ac:spMkLst>
        </pc:spChg>
        <pc:spChg chg="add del">
          <ac:chgData name="Yvonne Identeg" userId="d27114e7-a57c-4c93-90ef-50b829201ee9" providerId="ADAL" clId="{8215D1FB-A835-4C64-B35A-E552F100099D}" dt="2021-04-21T11:27:41.529" v="5826" actId="26606"/>
          <ac:spMkLst>
            <pc:docMk/>
            <pc:sldMk cId="3857449359" sldId="286"/>
            <ac:spMk id="70" creationId="{A3DAD80A-CFC8-4003-858B-671FF2048CE2}"/>
          </ac:spMkLst>
        </pc:spChg>
        <pc:spChg chg="add del">
          <ac:chgData name="Yvonne Identeg" userId="d27114e7-a57c-4c93-90ef-50b829201ee9" providerId="ADAL" clId="{8215D1FB-A835-4C64-B35A-E552F100099D}" dt="2021-04-21T11:25:19.586" v="5820" actId="26606"/>
          <ac:spMkLst>
            <pc:docMk/>
            <pc:sldMk cId="3857449359" sldId="286"/>
            <ac:spMk id="71" creationId="{A3DAD80A-CFC8-4003-858B-671FF2048CE2}"/>
          </ac:spMkLst>
        </pc:spChg>
        <pc:spChg chg="add del">
          <ac:chgData name="Yvonne Identeg" userId="d27114e7-a57c-4c93-90ef-50b829201ee9" providerId="ADAL" clId="{8215D1FB-A835-4C64-B35A-E552F100099D}" dt="2021-04-21T11:27:47.160" v="5828" actId="26606"/>
          <ac:spMkLst>
            <pc:docMk/>
            <pc:sldMk cId="3857449359" sldId="286"/>
            <ac:spMk id="72" creationId="{5DCB5928-DC7D-4612-9922-441966E15627}"/>
          </ac:spMkLst>
        </pc:spChg>
        <pc:spChg chg="add del">
          <ac:chgData name="Yvonne Identeg" userId="d27114e7-a57c-4c93-90ef-50b829201ee9" providerId="ADAL" clId="{8215D1FB-A835-4C64-B35A-E552F100099D}" dt="2021-04-21T11:27:47.160" v="5828" actId="26606"/>
          <ac:spMkLst>
            <pc:docMk/>
            <pc:sldMk cId="3857449359" sldId="286"/>
            <ac:spMk id="73" creationId="{84D4DDB8-B68F-45B0-9F62-C4279996F672}"/>
          </ac:spMkLst>
        </pc:spChg>
        <pc:spChg chg="add del">
          <ac:chgData name="Yvonne Identeg" userId="d27114e7-a57c-4c93-90ef-50b829201ee9" providerId="ADAL" clId="{8215D1FB-A835-4C64-B35A-E552F100099D}" dt="2021-04-21T11:27:47.160" v="5828" actId="26606"/>
          <ac:spMkLst>
            <pc:docMk/>
            <pc:sldMk cId="3857449359" sldId="286"/>
            <ac:spMk id="74" creationId="{682C1161-1736-45EC-99B7-33F3CAE9D517}"/>
          </ac:spMkLst>
        </pc:spChg>
        <pc:spChg chg="add del">
          <ac:chgData name="Yvonne Identeg" userId="d27114e7-a57c-4c93-90ef-50b829201ee9" providerId="ADAL" clId="{8215D1FB-A835-4C64-B35A-E552F100099D}" dt="2021-04-21T11:27:47.160" v="5828" actId="26606"/>
          <ac:spMkLst>
            <pc:docMk/>
            <pc:sldMk cId="3857449359" sldId="286"/>
            <ac:spMk id="75" creationId="{AF2F604E-43BE-4DC3-B983-E071523364F8}"/>
          </ac:spMkLst>
        </pc:spChg>
        <pc:spChg chg="add del">
          <ac:chgData name="Yvonne Identeg" userId="d27114e7-a57c-4c93-90ef-50b829201ee9" providerId="ADAL" clId="{8215D1FB-A835-4C64-B35A-E552F100099D}" dt="2021-04-21T11:28:15.317" v="5830" actId="26606"/>
          <ac:spMkLst>
            <pc:docMk/>
            <pc:sldMk cId="3857449359" sldId="286"/>
            <ac:spMk id="76" creationId="{5DCB5928-DC7D-4612-9922-441966E15627}"/>
          </ac:spMkLst>
        </pc:spChg>
        <pc:spChg chg="add del">
          <ac:chgData name="Yvonne Identeg" userId="d27114e7-a57c-4c93-90ef-50b829201ee9" providerId="ADAL" clId="{8215D1FB-A835-4C64-B35A-E552F100099D}" dt="2021-04-21T11:27:47.160" v="5828" actId="26606"/>
          <ac:spMkLst>
            <pc:docMk/>
            <pc:sldMk cId="3857449359" sldId="286"/>
            <ac:spMk id="77" creationId="{08C9B587-E65E-4B52-B37C-ABEBB6E87928}"/>
          </ac:spMkLst>
        </pc:spChg>
        <pc:spChg chg="add del">
          <ac:chgData name="Yvonne Identeg" userId="d27114e7-a57c-4c93-90ef-50b829201ee9" providerId="ADAL" clId="{8215D1FB-A835-4C64-B35A-E552F100099D}" dt="2021-04-21T11:28:15.317" v="5830" actId="26606"/>
          <ac:spMkLst>
            <pc:docMk/>
            <pc:sldMk cId="3857449359" sldId="286"/>
            <ac:spMk id="78" creationId="{682C1161-1736-45EC-99B7-33F3CAE9D517}"/>
          </ac:spMkLst>
        </pc:spChg>
        <pc:spChg chg="add del">
          <ac:chgData name="Yvonne Identeg" userId="d27114e7-a57c-4c93-90ef-50b829201ee9" providerId="ADAL" clId="{8215D1FB-A835-4C64-B35A-E552F100099D}" dt="2021-04-21T11:28:15.317" v="5830" actId="26606"/>
          <ac:spMkLst>
            <pc:docMk/>
            <pc:sldMk cId="3857449359" sldId="286"/>
            <ac:spMk id="79" creationId="{84D4DDB8-B68F-45B0-9F62-C4279996F672}"/>
          </ac:spMkLst>
        </pc:spChg>
        <pc:spChg chg="add del">
          <ac:chgData name="Yvonne Identeg" userId="d27114e7-a57c-4c93-90ef-50b829201ee9" providerId="ADAL" clId="{8215D1FB-A835-4C64-B35A-E552F100099D}" dt="2021-04-21T11:28:15.317" v="5830" actId="26606"/>
          <ac:spMkLst>
            <pc:docMk/>
            <pc:sldMk cId="3857449359" sldId="286"/>
            <ac:spMk id="80" creationId="{AF2F604E-43BE-4DC3-B983-E071523364F8}"/>
          </ac:spMkLst>
        </pc:spChg>
        <pc:spChg chg="add del">
          <ac:chgData name="Yvonne Identeg" userId="d27114e7-a57c-4c93-90ef-50b829201ee9" providerId="ADAL" clId="{8215D1FB-A835-4C64-B35A-E552F100099D}" dt="2021-04-21T11:28:15.317" v="5830" actId="26606"/>
          <ac:spMkLst>
            <pc:docMk/>
            <pc:sldMk cId="3857449359" sldId="286"/>
            <ac:spMk id="81" creationId="{08C9B587-E65E-4B52-B37C-ABEBB6E87928}"/>
          </ac:spMkLst>
        </pc:spChg>
        <pc:spChg chg="add del">
          <ac:chgData name="Yvonne Identeg" userId="d27114e7-a57c-4c93-90ef-50b829201ee9" providerId="ADAL" clId="{8215D1FB-A835-4C64-B35A-E552F100099D}" dt="2021-04-21T11:28:30.355" v="5832" actId="26606"/>
          <ac:spMkLst>
            <pc:docMk/>
            <pc:sldMk cId="3857449359" sldId="286"/>
            <ac:spMk id="82" creationId="{ED9C414A-A284-4D73-B9C7-54C138F6DC3D}"/>
          </ac:spMkLst>
        </pc:spChg>
        <pc:spChg chg="add del">
          <ac:chgData name="Yvonne Identeg" userId="d27114e7-a57c-4c93-90ef-50b829201ee9" providerId="ADAL" clId="{8215D1FB-A835-4C64-B35A-E552F100099D}" dt="2021-04-21T11:28:30.355" v="5832" actId="26606"/>
          <ac:spMkLst>
            <pc:docMk/>
            <pc:sldMk cId="3857449359" sldId="286"/>
            <ac:spMk id="83" creationId="{A3DAD80A-CFC8-4003-858B-671FF2048CE2}"/>
          </ac:spMkLst>
        </pc:spChg>
        <pc:spChg chg="add del">
          <ac:chgData name="Yvonne Identeg" userId="d27114e7-a57c-4c93-90ef-50b829201ee9" providerId="ADAL" clId="{8215D1FB-A835-4C64-B35A-E552F100099D}" dt="2021-04-21T11:28:44.883" v="5834" actId="26606"/>
          <ac:spMkLst>
            <pc:docMk/>
            <pc:sldMk cId="3857449359" sldId="286"/>
            <ac:spMk id="84" creationId="{ED9C414A-A284-4D73-B9C7-54C138F6DC3D}"/>
          </ac:spMkLst>
        </pc:spChg>
        <pc:spChg chg="add del">
          <ac:chgData name="Yvonne Identeg" userId="d27114e7-a57c-4c93-90ef-50b829201ee9" providerId="ADAL" clId="{8215D1FB-A835-4C64-B35A-E552F100099D}" dt="2021-04-21T11:28:44.883" v="5834" actId="26606"/>
          <ac:spMkLst>
            <pc:docMk/>
            <pc:sldMk cId="3857449359" sldId="286"/>
            <ac:spMk id="85" creationId="{A3DAD80A-CFC8-4003-858B-671FF2048CE2}"/>
          </ac:spMkLst>
        </pc:spChg>
        <pc:spChg chg="add del">
          <ac:chgData name="Yvonne Identeg" userId="d27114e7-a57c-4c93-90ef-50b829201ee9" providerId="ADAL" clId="{8215D1FB-A835-4C64-B35A-E552F100099D}" dt="2021-04-21T11:37:48.779" v="5928" actId="26606"/>
          <ac:spMkLst>
            <pc:docMk/>
            <pc:sldMk cId="3857449359" sldId="286"/>
            <ac:spMk id="86" creationId="{ED9C414A-A284-4D73-B9C7-54C138F6DC3D}"/>
          </ac:spMkLst>
        </pc:spChg>
        <pc:spChg chg="add del">
          <ac:chgData name="Yvonne Identeg" userId="d27114e7-a57c-4c93-90ef-50b829201ee9" providerId="ADAL" clId="{8215D1FB-A835-4C64-B35A-E552F100099D}" dt="2021-04-21T11:28:54.255" v="5836" actId="26606"/>
          <ac:spMkLst>
            <pc:docMk/>
            <pc:sldMk cId="3857449359" sldId="286"/>
            <ac:spMk id="87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4-21T11:28:54.255" v="5836" actId="26606"/>
          <ac:spMkLst>
            <pc:docMk/>
            <pc:sldMk cId="3857449359" sldId="286"/>
            <ac:spMk id="88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4-21T11:37:48.779" v="5928" actId="26606"/>
          <ac:spMkLst>
            <pc:docMk/>
            <pc:sldMk cId="3857449359" sldId="286"/>
            <ac:spMk id="89" creationId="{A3DAD80A-CFC8-4003-858B-671FF2048CE2}"/>
          </ac:spMkLst>
        </pc:spChg>
        <pc:spChg chg="add del">
          <ac:chgData name="Yvonne Identeg" userId="d27114e7-a57c-4c93-90ef-50b829201ee9" providerId="ADAL" clId="{8215D1FB-A835-4C64-B35A-E552F100099D}" dt="2021-04-21T11:30:10.548" v="5850" actId="26606"/>
          <ac:spMkLst>
            <pc:docMk/>
            <pc:sldMk cId="3857449359" sldId="286"/>
            <ac:spMk id="90" creationId="{ED9C414A-A284-4D73-B9C7-54C138F6DC3D}"/>
          </ac:spMkLst>
        </pc:spChg>
        <pc:spChg chg="add del">
          <ac:chgData name="Yvonne Identeg" userId="d27114e7-a57c-4c93-90ef-50b829201ee9" providerId="ADAL" clId="{8215D1FB-A835-4C64-B35A-E552F100099D}" dt="2021-04-21T11:30:10.548" v="5850" actId="26606"/>
          <ac:spMkLst>
            <pc:docMk/>
            <pc:sldMk cId="3857449359" sldId="286"/>
            <ac:spMk id="91" creationId="{A3DAD80A-CFC8-4003-858B-671FF2048CE2}"/>
          </ac:spMkLst>
        </pc:spChg>
        <pc:spChg chg="add del">
          <ac:chgData name="Yvonne Identeg" userId="d27114e7-a57c-4c93-90ef-50b829201ee9" providerId="ADAL" clId="{8215D1FB-A835-4C64-B35A-E552F100099D}" dt="2021-04-21T11:30:53.681" v="5853" actId="26606"/>
          <ac:spMkLst>
            <pc:docMk/>
            <pc:sldMk cId="3857449359" sldId="286"/>
            <ac:spMk id="92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4-21T11:30:07.347" v="5847" actId="26606"/>
          <ac:spMkLst>
            <pc:docMk/>
            <pc:sldMk cId="3857449359" sldId="286"/>
            <ac:spMk id="93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4-21T11:30:07.347" v="5847" actId="26606"/>
          <ac:spMkLst>
            <pc:docMk/>
            <pc:sldMk cId="3857449359" sldId="286"/>
            <ac:spMk id="94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4-21T11:30:53.681" v="5853" actId="26606"/>
          <ac:spMkLst>
            <pc:docMk/>
            <pc:sldMk cId="3857449359" sldId="286"/>
            <ac:spMk id="95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4-21T11:29:53.494" v="5845" actId="26606"/>
          <ac:spMkLst>
            <pc:docMk/>
            <pc:sldMk cId="3857449359" sldId="286"/>
            <ac:spMk id="96" creationId="{ED9C414A-A284-4D73-B9C7-54C138F6DC3D}"/>
          </ac:spMkLst>
        </pc:spChg>
        <pc:spChg chg="add del">
          <ac:chgData name="Yvonne Identeg" userId="d27114e7-a57c-4c93-90ef-50b829201ee9" providerId="ADAL" clId="{8215D1FB-A835-4C64-B35A-E552F100099D}" dt="2021-04-21T11:31:03.906" v="5855" actId="26606"/>
          <ac:spMkLst>
            <pc:docMk/>
            <pc:sldMk cId="3857449359" sldId="286"/>
            <ac:spMk id="97" creationId="{5DCB5928-DC7D-4612-9922-441966E15627}"/>
          </ac:spMkLst>
        </pc:spChg>
        <pc:spChg chg="add del">
          <ac:chgData name="Yvonne Identeg" userId="d27114e7-a57c-4c93-90ef-50b829201ee9" providerId="ADAL" clId="{8215D1FB-A835-4C64-B35A-E552F100099D}" dt="2021-04-21T11:29:53.494" v="5845" actId="26606"/>
          <ac:spMkLst>
            <pc:docMk/>
            <pc:sldMk cId="3857449359" sldId="286"/>
            <ac:spMk id="98" creationId="{A3DAD80A-CFC8-4003-858B-671FF2048CE2}"/>
          </ac:spMkLst>
        </pc:spChg>
        <pc:spChg chg="add del">
          <ac:chgData name="Yvonne Identeg" userId="d27114e7-a57c-4c93-90ef-50b829201ee9" providerId="ADAL" clId="{8215D1FB-A835-4C64-B35A-E552F100099D}" dt="2021-04-21T11:31:03.906" v="5855" actId="26606"/>
          <ac:spMkLst>
            <pc:docMk/>
            <pc:sldMk cId="3857449359" sldId="286"/>
            <ac:spMk id="99" creationId="{682C1161-1736-45EC-99B7-33F3CAE9D517}"/>
          </ac:spMkLst>
        </pc:spChg>
        <pc:spChg chg="add del">
          <ac:chgData name="Yvonne Identeg" userId="d27114e7-a57c-4c93-90ef-50b829201ee9" providerId="ADAL" clId="{8215D1FB-A835-4C64-B35A-E552F100099D}" dt="2021-04-21T11:31:03.906" v="5855" actId="26606"/>
          <ac:spMkLst>
            <pc:docMk/>
            <pc:sldMk cId="3857449359" sldId="286"/>
            <ac:spMk id="100" creationId="{AF2F604E-43BE-4DC3-B983-E071523364F8}"/>
          </ac:spMkLst>
        </pc:spChg>
        <pc:spChg chg="add del">
          <ac:chgData name="Yvonne Identeg" userId="d27114e7-a57c-4c93-90ef-50b829201ee9" providerId="ADAL" clId="{8215D1FB-A835-4C64-B35A-E552F100099D}" dt="2021-04-21T11:31:03.906" v="5855" actId="26606"/>
          <ac:spMkLst>
            <pc:docMk/>
            <pc:sldMk cId="3857449359" sldId="286"/>
            <ac:spMk id="101" creationId="{84D4DDB8-B68F-45B0-9F62-C4279996F672}"/>
          </ac:spMkLst>
        </pc:spChg>
        <pc:spChg chg="add del">
          <ac:chgData name="Yvonne Identeg" userId="d27114e7-a57c-4c93-90ef-50b829201ee9" providerId="ADAL" clId="{8215D1FB-A835-4C64-B35A-E552F100099D}" dt="2021-04-21T11:31:03.906" v="5855" actId="26606"/>
          <ac:spMkLst>
            <pc:docMk/>
            <pc:sldMk cId="3857449359" sldId="286"/>
            <ac:spMk id="102" creationId="{08C9B587-E65E-4B52-B37C-ABEBB6E87928}"/>
          </ac:spMkLst>
        </pc:spChg>
        <pc:spChg chg="add del">
          <ac:chgData name="Yvonne Identeg" userId="d27114e7-a57c-4c93-90ef-50b829201ee9" providerId="ADAL" clId="{8215D1FB-A835-4C64-B35A-E552F100099D}" dt="2021-04-21T11:37:47.980" v="5927" actId="26606"/>
          <ac:spMkLst>
            <pc:docMk/>
            <pc:sldMk cId="3857449359" sldId="286"/>
            <ac:spMk id="103" creationId="{ED9C414A-A284-4D73-B9C7-54C138F6DC3D}"/>
          </ac:spMkLst>
        </pc:spChg>
        <pc:spChg chg="add del">
          <ac:chgData name="Yvonne Identeg" userId="d27114e7-a57c-4c93-90ef-50b829201ee9" providerId="ADAL" clId="{8215D1FB-A835-4C64-B35A-E552F100099D}" dt="2021-04-21T11:37:47.980" v="5927" actId="26606"/>
          <ac:spMkLst>
            <pc:docMk/>
            <pc:sldMk cId="3857449359" sldId="286"/>
            <ac:spMk id="104" creationId="{A3DAD80A-CFC8-4003-858B-671FF2048CE2}"/>
          </ac:spMkLst>
        </pc:spChg>
        <pc:spChg chg="add del">
          <ac:chgData name="Yvonne Identeg" userId="d27114e7-a57c-4c93-90ef-50b829201ee9" providerId="ADAL" clId="{8215D1FB-A835-4C64-B35A-E552F100099D}" dt="2021-04-21T11:39:09.127" v="5934" actId="26606"/>
          <ac:spMkLst>
            <pc:docMk/>
            <pc:sldMk cId="3857449359" sldId="286"/>
            <ac:spMk id="105" creationId="{71FC7D98-7B8B-402A-90FC-F027482F2142}"/>
          </ac:spMkLst>
        </pc:spChg>
        <pc:spChg chg="add del">
          <ac:chgData name="Yvonne Identeg" userId="d27114e7-a57c-4c93-90ef-50b829201ee9" providerId="ADAL" clId="{8215D1FB-A835-4C64-B35A-E552F100099D}" dt="2021-04-21T11:37:25.378" v="5925" actId="26606"/>
          <ac:spMkLst>
            <pc:docMk/>
            <pc:sldMk cId="3857449359" sldId="286"/>
            <ac:spMk id="106" creationId="{73C994B4-9721-4148-9EEC-6793CECDE8DD}"/>
          </ac:spMkLst>
        </pc:spChg>
        <pc:spChg chg="add del">
          <ac:chgData name="Yvonne Identeg" userId="d27114e7-a57c-4c93-90ef-50b829201ee9" providerId="ADAL" clId="{8215D1FB-A835-4C64-B35A-E552F100099D}" dt="2021-04-21T11:37:25.378" v="5925" actId="26606"/>
          <ac:spMkLst>
            <pc:docMk/>
            <pc:sldMk cId="3857449359" sldId="286"/>
            <ac:spMk id="107" creationId="{F9D95E49-763A-4886-B038-82F734740554}"/>
          </ac:spMkLst>
        </pc:spChg>
        <pc:spChg chg="add del">
          <ac:chgData name="Yvonne Identeg" userId="d27114e7-a57c-4c93-90ef-50b829201ee9" providerId="ADAL" clId="{8215D1FB-A835-4C64-B35A-E552F100099D}" dt="2021-04-21T11:37:25.378" v="5925" actId="26606"/>
          <ac:spMkLst>
            <pc:docMk/>
            <pc:sldMk cId="3857449359" sldId="286"/>
            <ac:spMk id="108" creationId="{2D74F73D-CBE0-458E-8DE4-9949A21DD2E7}"/>
          </ac:spMkLst>
        </pc:spChg>
        <pc:spChg chg="add del">
          <ac:chgData name="Yvonne Identeg" userId="d27114e7-a57c-4c93-90ef-50b829201ee9" providerId="ADAL" clId="{8215D1FB-A835-4C64-B35A-E552F100099D}" dt="2021-04-21T11:32:13.689" v="5861" actId="26606"/>
          <ac:spMkLst>
            <pc:docMk/>
            <pc:sldMk cId="3857449359" sldId="286"/>
            <ac:spMk id="109" creationId="{ED9C414A-A284-4D73-B9C7-54C138F6DC3D}"/>
          </ac:spMkLst>
        </pc:spChg>
        <pc:spChg chg="add del">
          <ac:chgData name="Yvonne Identeg" userId="d27114e7-a57c-4c93-90ef-50b829201ee9" providerId="ADAL" clId="{8215D1FB-A835-4C64-B35A-E552F100099D}" dt="2021-04-21T11:32:13.689" v="5861" actId="26606"/>
          <ac:spMkLst>
            <pc:docMk/>
            <pc:sldMk cId="3857449359" sldId="286"/>
            <ac:spMk id="111" creationId="{A3DAD80A-CFC8-4003-858B-671FF2048CE2}"/>
          </ac:spMkLst>
        </pc:spChg>
        <pc:spChg chg="add del">
          <ac:chgData name="Yvonne Identeg" userId="d27114e7-a57c-4c93-90ef-50b829201ee9" providerId="ADAL" clId="{8215D1FB-A835-4C64-B35A-E552F100099D}" dt="2021-04-21T11:32:14.634" v="5863" actId="26606"/>
          <ac:spMkLst>
            <pc:docMk/>
            <pc:sldMk cId="3857449359" sldId="286"/>
            <ac:spMk id="113" creationId="{DF05ACD0-FF4A-4F8F-B5C5-6A4EBD0D1B38}"/>
          </ac:spMkLst>
        </pc:spChg>
        <pc:spChg chg="add del">
          <ac:chgData name="Yvonne Identeg" userId="d27114e7-a57c-4c93-90ef-50b829201ee9" providerId="ADAL" clId="{8215D1FB-A835-4C64-B35A-E552F100099D}" dt="2021-04-21T11:32:14.634" v="5863" actId="26606"/>
          <ac:spMkLst>
            <pc:docMk/>
            <pc:sldMk cId="3857449359" sldId="286"/>
            <ac:spMk id="114" creationId="{4C9AFA28-B5ED-4346-9AF7-68A157F16C7E}"/>
          </ac:spMkLst>
        </pc:spChg>
        <pc:spChg chg="add del">
          <ac:chgData name="Yvonne Identeg" userId="d27114e7-a57c-4c93-90ef-50b829201ee9" providerId="ADAL" clId="{8215D1FB-A835-4C64-B35A-E552F100099D}" dt="2021-04-21T11:37:25.378" v="5925" actId="26606"/>
          <ac:spMkLst>
            <pc:docMk/>
            <pc:sldMk cId="3857449359" sldId="286"/>
            <ac:spMk id="115" creationId="{04B69146-C1C0-4B58-86FC-34F3390EBAE8}"/>
          </ac:spMkLst>
        </pc:spChg>
        <pc:spChg chg="add del">
          <ac:chgData name="Yvonne Identeg" userId="d27114e7-a57c-4c93-90ef-50b829201ee9" providerId="ADAL" clId="{8215D1FB-A835-4C64-B35A-E552F100099D}" dt="2021-04-21T11:32:16.089" v="5865" actId="26606"/>
          <ac:spMkLst>
            <pc:docMk/>
            <pc:sldMk cId="3857449359" sldId="286"/>
            <ac:spMk id="116" creationId="{ED9C414A-A284-4D73-B9C7-54C138F6DC3D}"/>
          </ac:spMkLst>
        </pc:spChg>
        <pc:spChg chg="add del">
          <ac:chgData name="Yvonne Identeg" userId="d27114e7-a57c-4c93-90ef-50b829201ee9" providerId="ADAL" clId="{8215D1FB-A835-4C64-B35A-E552F100099D}" dt="2021-04-21T11:32:16.089" v="5865" actId="26606"/>
          <ac:spMkLst>
            <pc:docMk/>
            <pc:sldMk cId="3857449359" sldId="286"/>
            <ac:spMk id="117" creationId="{A3DAD80A-CFC8-4003-858B-671FF2048CE2}"/>
          </ac:spMkLst>
        </pc:spChg>
        <pc:spChg chg="add del">
          <ac:chgData name="Yvonne Identeg" userId="d27114e7-a57c-4c93-90ef-50b829201ee9" providerId="ADAL" clId="{8215D1FB-A835-4C64-B35A-E552F100099D}" dt="2021-04-21T11:39:09.127" v="5934" actId="26606"/>
          <ac:spMkLst>
            <pc:docMk/>
            <pc:sldMk cId="3857449359" sldId="286"/>
            <ac:spMk id="118" creationId="{AD7356EA-285B-4E5D-8FEC-104659A4FD2C}"/>
          </ac:spMkLst>
        </pc:spChg>
        <pc:spChg chg="add del">
          <ac:chgData name="Yvonne Identeg" userId="d27114e7-a57c-4c93-90ef-50b829201ee9" providerId="ADAL" clId="{8215D1FB-A835-4C64-B35A-E552F100099D}" dt="2021-04-21T11:32:17.748" v="5867" actId="26606"/>
          <ac:spMkLst>
            <pc:docMk/>
            <pc:sldMk cId="3857449359" sldId="286"/>
            <ac:spMk id="119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4-21T11:32:17.748" v="5867" actId="26606"/>
          <ac:spMkLst>
            <pc:docMk/>
            <pc:sldMk cId="3857449359" sldId="286"/>
            <ac:spMk id="120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5-11T13:36:45.777" v="7695" actId="26606"/>
          <ac:spMkLst>
            <pc:docMk/>
            <pc:sldMk cId="3857449359" sldId="286"/>
            <ac:spMk id="121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4-21T11:32:21.640" v="5869" actId="26606"/>
          <ac:spMkLst>
            <pc:docMk/>
            <pc:sldMk cId="3857449359" sldId="286"/>
            <ac:spMk id="122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4-21T11:32:21.640" v="5869" actId="26606"/>
          <ac:spMkLst>
            <pc:docMk/>
            <pc:sldMk cId="3857449359" sldId="286"/>
            <ac:spMk id="123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5-11T13:36:45.777" v="7695" actId="26606"/>
          <ac:spMkLst>
            <pc:docMk/>
            <pc:sldMk cId="3857449359" sldId="286"/>
            <ac:spMk id="124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4-21T11:32:29.284" v="5871" actId="26606"/>
          <ac:spMkLst>
            <pc:docMk/>
            <pc:sldMk cId="3857449359" sldId="286"/>
            <ac:spMk id="125" creationId="{ED9C414A-A284-4D73-B9C7-54C138F6DC3D}"/>
          </ac:spMkLst>
        </pc:spChg>
        <pc:spChg chg="add del">
          <ac:chgData name="Yvonne Identeg" userId="d27114e7-a57c-4c93-90ef-50b829201ee9" providerId="ADAL" clId="{8215D1FB-A835-4C64-B35A-E552F100099D}" dt="2021-04-21T11:32:29.284" v="5871" actId="26606"/>
          <ac:spMkLst>
            <pc:docMk/>
            <pc:sldMk cId="3857449359" sldId="286"/>
            <ac:spMk id="126" creationId="{A3DAD80A-CFC8-4003-858B-671FF2048CE2}"/>
          </ac:spMkLst>
        </pc:spChg>
        <pc:spChg chg="add del">
          <ac:chgData name="Yvonne Identeg" userId="d27114e7-a57c-4c93-90ef-50b829201ee9" providerId="ADAL" clId="{8215D1FB-A835-4C64-B35A-E552F100099D}" dt="2021-05-11T13:37:06.132" v="7696" actId="26606"/>
          <ac:spMkLst>
            <pc:docMk/>
            <pc:sldMk cId="3857449359" sldId="286"/>
            <ac:spMk id="127" creationId="{3C54F4CE-85F0-46ED-80DA-9518C9251AD1}"/>
          </ac:spMkLst>
        </pc:spChg>
        <pc:spChg chg="add del">
          <ac:chgData name="Yvonne Identeg" userId="d27114e7-a57c-4c93-90ef-50b829201ee9" providerId="ADAL" clId="{8215D1FB-A835-4C64-B35A-E552F100099D}" dt="2021-04-21T11:32:34.761" v="5873" actId="26606"/>
          <ac:spMkLst>
            <pc:docMk/>
            <pc:sldMk cId="3857449359" sldId="286"/>
            <ac:spMk id="128" creationId="{6E47FE40-F70B-4BF4-9CEA-F14800A6A3CC}"/>
          </ac:spMkLst>
        </pc:spChg>
        <pc:spChg chg="add del">
          <ac:chgData name="Yvonne Identeg" userId="d27114e7-a57c-4c93-90ef-50b829201ee9" providerId="ADAL" clId="{8215D1FB-A835-4C64-B35A-E552F100099D}" dt="2021-04-21T11:32:34.761" v="5873" actId="26606"/>
          <ac:spMkLst>
            <pc:docMk/>
            <pc:sldMk cId="3857449359" sldId="286"/>
            <ac:spMk id="129" creationId="{78826778-2F54-4F8E-BA27-C95E488D3305}"/>
          </ac:spMkLst>
        </pc:spChg>
        <pc:spChg chg="add del">
          <ac:chgData name="Yvonne Identeg" userId="d27114e7-a57c-4c93-90ef-50b829201ee9" providerId="ADAL" clId="{8215D1FB-A835-4C64-B35A-E552F100099D}" dt="2021-05-11T13:37:06.132" v="7696" actId="26606"/>
          <ac:spMkLst>
            <pc:docMk/>
            <pc:sldMk cId="3857449359" sldId="286"/>
            <ac:spMk id="130" creationId="{DADD1FCA-8ACB-4958-81DD-4CDD6D3E1921}"/>
          </ac:spMkLst>
        </pc:spChg>
        <pc:spChg chg="add del">
          <ac:chgData name="Yvonne Identeg" userId="d27114e7-a57c-4c93-90ef-50b829201ee9" providerId="ADAL" clId="{8215D1FB-A835-4C64-B35A-E552F100099D}" dt="2021-04-21T11:36:40.774" v="5921" actId="26606"/>
          <ac:spMkLst>
            <pc:docMk/>
            <pc:sldMk cId="3857449359" sldId="286"/>
            <ac:spMk id="131" creationId="{3301E07F-4F79-4B58-8698-EF24DC1ECDBF}"/>
          </ac:spMkLst>
        </pc:spChg>
        <pc:spChg chg="add del">
          <ac:chgData name="Yvonne Identeg" userId="d27114e7-a57c-4c93-90ef-50b829201ee9" providerId="ADAL" clId="{8215D1FB-A835-4C64-B35A-E552F100099D}" dt="2021-04-21T11:36:40.774" v="5921" actId="26606"/>
          <ac:spMkLst>
            <pc:docMk/>
            <pc:sldMk cId="3857449359" sldId="286"/>
            <ac:spMk id="132" creationId="{E58B2195-5055-402F-A3E7-53FF0E4980C3}"/>
          </ac:spMkLst>
        </pc:spChg>
        <pc:spChg chg="add del">
          <ac:chgData name="Yvonne Identeg" userId="d27114e7-a57c-4c93-90ef-50b829201ee9" providerId="ADAL" clId="{8215D1FB-A835-4C64-B35A-E552F100099D}" dt="2021-04-21T11:36:40.774" v="5921" actId="26606"/>
          <ac:spMkLst>
            <pc:docMk/>
            <pc:sldMk cId="3857449359" sldId="286"/>
            <ac:spMk id="133" creationId="{9EE6F773-742A-491A-9A00-A2A150DF500A}"/>
          </ac:spMkLst>
        </pc:spChg>
        <pc:spChg chg="add del">
          <ac:chgData name="Yvonne Identeg" userId="d27114e7-a57c-4c93-90ef-50b829201ee9" providerId="ADAL" clId="{8215D1FB-A835-4C64-B35A-E552F100099D}" dt="2021-05-11T13:38:26.109" v="7703" actId="26606"/>
          <ac:spMkLst>
            <pc:docMk/>
            <pc:sldMk cId="3857449359" sldId="286"/>
            <ac:spMk id="134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4-21T11:33:03.517" v="5876" actId="26606"/>
          <ac:spMkLst>
            <pc:docMk/>
            <pc:sldMk cId="3857449359" sldId="286"/>
            <ac:spMk id="135" creationId="{71FC7D98-7B8B-402A-90FC-F027482F2142}"/>
          </ac:spMkLst>
        </pc:spChg>
        <pc:spChg chg="add del">
          <ac:chgData name="Yvonne Identeg" userId="d27114e7-a57c-4c93-90ef-50b829201ee9" providerId="ADAL" clId="{8215D1FB-A835-4C64-B35A-E552F100099D}" dt="2021-04-21T11:33:03.517" v="5876" actId="26606"/>
          <ac:spMkLst>
            <pc:docMk/>
            <pc:sldMk cId="3857449359" sldId="286"/>
            <ac:spMk id="136" creationId="{AD7356EA-285B-4E5D-8FEC-104659A4FD2C}"/>
          </ac:spMkLst>
        </pc:spChg>
        <pc:spChg chg="add del">
          <ac:chgData name="Yvonne Identeg" userId="d27114e7-a57c-4c93-90ef-50b829201ee9" providerId="ADAL" clId="{8215D1FB-A835-4C64-B35A-E552F100099D}" dt="2021-05-11T13:38:26.109" v="7703" actId="26606"/>
          <ac:spMkLst>
            <pc:docMk/>
            <pc:sldMk cId="3857449359" sldId="286"/>
            <ac:spMk id="137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4-21T11:36:39.554" v="5920" actId="26606"/>
          <ac:spMkLst>
            <pc:docMk/>
            <pc:sldMk cId="3857449359" sldId="286"/>
            <ac:spMk id="138" creationId="{71FC7D98-7B8B-402A-90FC-F027482F2142}"/>
          </ac:spMkLst>
        </pc:spChg>
        <pc:spChg chg="add del">
          <ac:chgData name="Yvonne Identeg" userId="d27114e7-a57c-4c93-90ef-50b829201ee9" providerId="ADAL" clId="{8215D1FB-A835-4C64-B35A-E552F100099D}" dt="2021-04-21T11:36:39.554" v="5920" actId="26606"/>
          <ac:spMkLst>
            <pc:docMk/>
            <pc:sldMk cId="3857449359" sldId="286"/>
            <ac:spMk id="139" creationId="{AD7356EA-285B-4E5D-8FEC-104659A4FD2C}"/>
          </ac:spMkLst>
        </pc:spChg>
        <pc:spChg chg="add del">
          <ac:chgData name="Yvonne Identeg" userId="d27114e7-a57c-4c93-90ef-50b829201ee9" providerId="ADAL" clId="{8215D1FB-A835-4C64-B35A-E552F100099D}" dt="2021-05-11T13:38:12.993" v="7702" actId="26606"/>
          <ac:spMkLst>
            <pc:docMk/>
            <pc:sldMk cId="3857449359" sldId="286"/>
            <ac:spMk id="140" creationId="{6E47FE40-F70B-4BF4-9CEA-F14800A6A3CC}"/>
          </ac:spMkLst>
        </pc:spChg>
        <pc:spChg chg="add del">
          <ac:chgData name="Yvonne Identeg" userId="d27114e7-a57c-4c93-90ef-50b829201ee9" providerId="ADAL" clId="{8215D1FB-A835-4C64-B35A-E552F100099D}" dt="2021-04-21T11:36:36.535" v="5918" actId="26606"/>
          <ac:spMkLst>
            <pc:docMk/>
            <pc:sldMk cId="3857449359" sldId="286"/>
            <ac:spMk id="141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4-21T11:36:36.535" v="5918" actId="26606"/>
          <ac:spMkLst>
            <pc:docMk/>
            <pc:sldMk cId="3857449359" sldId="286"/>
            <ac:spMk id="142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5-11T13:38:12.993" v="7702" actId="26606"/>
          <ac:spMkLst>
            <pc:docMk/>
            <pc:sldMk cId="3857449359" sldId="286"/>
            <ac:spMk id="143" creationId="{78826778-2F54-4F8E-BA27-C95E488D3305}"/>
          </ac:spMkLst>
        </pc:spChg>
        <pc:spChg chg="add del">
          <ac:chgData name="Yvonne Identeg" userId="d27114e7-a57c-4c93-90ef-50b829201ee9" providerId="ADAL" clId="{8215D1FB-A835-4C64-B35A-E552F100099D}" dt="2021-04-21T11:34:18.964" v="5886" actId="26606"/>
          <ac:spMkLst>
            <pc:docMk/>
            <pc:sldMk cId="3857449359" sldId="286"/>
            <ac:spMk id="144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4-21T11:34:18.964" v="5886" actId="26606"/>
          <ac:spMkLst>
            <pc:docMk/>
            <pc:sldMk cId="3857449359" sldId="286"/>
            <ac:spMk id="145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5-11T13:39:56.409" v="7714" actId="26606"/>
          <ac:spMkLst>
            <pc:docMk/>
            <pc:sldMk cId="3857449359" sldId="286"/>
            <ac:spMk id="146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4-21T11:34:23.900" v="5888" actId="26606"/>
          <ac:spMkLst>
            <pc:docMk/>
            <pc:sldMk cId="3857449359" sldId="286"/>
            <ac:spMk id="147" creationId="{71FC7D98-7B8B-402A-90FC-F027482F2142}"/>
          </ac:spMkLst>
        </pc:spChg>
        <pc:spChg chg="add del">
          <ac:chgData name="Yvonne Identeg" userId="d27114e7-a57c-4c93-90ef-50b829201ee9" providerId="ADAL" clId="{8215D1FB-A835-4C64-B35A-E552F100099D}" dt="2021-04-21T11:34:23.900" v="5888" actId="26606"/>
          <ac:spMkLst>
            <pc:docMk/>
            <pc:sldMk cId="3857449359" sldId="286"/>
            <ac:spMk id="148" creationId="{AD7356EA-285B-4E5D-8FEC-104659A4FD2C}"/>
          </ac:spMkLst>
        </pc:spChg>
        <pc:spChg chg="add del">
          <ac:chgData name="Yvonne Identeg" userId="d27114e7-a57c-4c93-90ef-50b829201ee9" providerId="ADAL" clId="{8215D1FB-A835-4C64-B35A-E552F100099D}" dt="2021-05-11T13:39:56.409" v="7714" actId="26606"/>
          <ac:spMkLst>
            <pc:docMk/>
            <pc:sldMk cId="3857449359" sldId="286"/>
            <ac:spMk id="149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4-21T11:36:33.279" v="5914" actId="26606"/>
          <ac:spMkLst>
            <pc:docMk/>
            <pc:sldMk cId="3857449359" sldId="286"/>
            <ac:spMk id="150" creationId="{71FC7D98-7B8B-402A-90FC-F027482F2142}"/>
          </ac:spMkLst>
        </pc:spChg>
        <pc:spChg chg="add del">
          <ac:chgData name="Yvonne Identeg" userId="d27114e7-a57c-4c93-90ef-50b829201ee9" providerId="ADAL" clId="{8215D1FB-A835-4C64-B35A-E552F100099D}" dt="2021-04-21T11:36:33.279" v="5914" actId="26606"/>
          <ac:spMkLst>
            <pc:docMk/>
            <pc:sldMk cId="3857449359" sldId="286"/>
            <ac:spMk id="151" creationId="{AD7356EA-285B-4E5D-8FEC-104659A4FD2C}"/>
          </ac:spMkLst>
        </pc:spChg>
        <pc:spChg chg="add del">
          <ac:chgData name="Yvonne Identeg" userId="d27114e7-a57c-4c93-90ef-50b829201ee9" providerId="ADAL" clId="{8215D1FB-A835-4C64-B35A-E552F100099D}" dt="2021-05-11T13:39:56.300" v="7713" actId="26606"/>
          <ac:spMkLst>
            <pc:docMk/>
            <pc:sldMk cId="3857449359" sldId="286"/>
            <ac:spMk id="152" creationId="{DF05ACD0-FF4A-4F8F-B5C5-6A4EBD0D1B38}"/>
          </ac:spMkLst>
        </pc:spChg>
        <pc:spChg chg="add del">
          <ac:chgData name="Yvonne Identeg" userId="d27114e7-a57c-4c93-90ef-50b829201ee9" providerId="ADAL" clId="{8215D1FB-A835-4C64-B35A-E552F100099D}" dt="2021-04-21T11:35:06.260" v="5894" actId="26606"/>
          <ac:spMkLst>
            <pc:docMk/>
            <pc:sldMk cId="3857449359" sldId="286"/>
            <ac:spMk id="153" creationId="{71FC7D98-7B8B-402A-90FC-F027482F2142}"/>
          </ac:spMkLst>
        </pc:spChg>
        <pc:spChg chg="add del">
          <ac:chgData name="Yvonne Identeg" userId="d27114e7-a57c-4c93-90ef-50b829201ee9" providerId="ADAL" clId="{8215D1FB-A835-4C64-B35A-E552F100099D}" dt="2021-04-21T11:35:06.260" v="5894" actId="26606"/>
          <ac:spMkLst>
            <pc:docMk/>
            <pc:sldMk cId="3857449359" sldId="286"/>
            <ac:spMk id="154" creationId="{AD7356EA-285B-4E5D-8FEC-104659A4FD2C}"/>
          </ac:spMkLst>
        </pc:spChg>
        <pc:spChg chg="add del">
          <ac:chgData name="Yvonne Identeg" userId="d27114e7-a57c-4c93-90ef-50b829201ee9" providerId="ADAL" clId="{8215D1FB-A835-4C64-B35A-E552F100099D}" dt="2021-05-11T13:39:56.300" v="7713" actId="26606"/>
          <ac:spMkLst>
            <pc:docMk/>
            <pc:sldMk cId="3857449359" sldId="286"/>
            <ac:spMk id="155" creationId="{4C9AFA28-B5ED-4346-9AF7-68A157F16C7E}"/>
          </ac:spMkLst>
        </pc:spChg>
        <pc:spChg chg="add del">
          <ac:chgData name="Yvonne Identeg" userId="d27114e7-a57c-4c93-90ef-50b829201ee9" providerId="ADAL" clId="{8215D1FB-A835-4C64-B35A-E552F100099D}" dt="2021-04-21T11:35:35.952" v="5896" actId="26606"/>
          <ac:spMkLst>
            <pc:docMk/>
            <pc:sldMk cId="3857449359" sldId="286"/>
            <ac:spMk id="156" creationId="{71FC7D98-7B8B-402A-90FC-F027482F2142}"/>
          </ac:spMkLst>
        </pc:spChg>
        <pc:spChg chg="add del">
          <ac:chgData name="Yvonne Identeg" userId="d27114e7-a57c-4c93-90ef-50b829201ee9" providerId="ADAL" clId="{8215D1FB-A835-4C64-B35A-E552F100099D}" dt="2021-04-21T11:35:35.952" v="5896" actId="26606"/>
          <ac:spMkLst>
            <pc:docMk/>
            <pc:sldMk cId="3857449359" sldId="286"/>
            <ac:spMk id="157" creationId="{AD7356EA-285B-4E5D-8FEC-104659A4FD2C}"/>
          </ac:spMkLst>
        </pc:spChg>
        <pc:spChg chg="add del">
          <ac:chgData name="Yvonne Identeg" userId="d27114e7-a57c-4c93-90ef-50b829201ee9" providerId="ADAL" clId="{8215D1FB-A835-4C64-B35A-E552F100099D}" dt="2021-05-11T13:42:20.099" v="7744" actId="26606"/>
          <ac:spMkLst>
            <pc:docMk/>
            <pc:sldMk cId="3857449359" sldId="286"/>
            <ac:spMk id="158" creationId="{6E47FE40-F70B-4BF4-9CEA-F14800A6A3CC}"/>
          </ac:spMkLst>
        </pc:spChg>
        <pc:spChg chg="add del">
          <ac:chgData name="Yvonne Identeg" userId="d27114e7-a57c-4c93-90ef-50b829201ee9" providerId="ADAL" clId="{8215D1FB-A835-4C64-B35A-E552F100099D}" dt="2021-04-21T11:35:56.688" v="5898" actId="26606"/>
          <ac:spMkLst>
            <pc:docMk/>
            <pc:sldMk cId="3857449359" sldId="286"/>
            <ac:spMk id="159" creationId="{8AD13924-DC7C-4339-B194-8A4EFFBF2AC6}"/>
          </ac:spMkLst>
        </pc:spChg>
        <pc:spChg chg="add del">
          <ac:chgData name="Yvonne Identeg" userId="d27114e7-a57c-4c93-90ef-50b829201ee9" providerId="ADAL" clId="{8215D1FB-A835-4C64-B35A-E552F100099D}" dt="2021-04-21T11:35:56.688" v="5898" actId="26606"/>
          <ac:spMkLst>
            <pc:docMk/>
            <pc:sldMk cId="3857449359" sldId="286"/>
            <ac:spMk id="160" creationId="{72458505-C9BA-445F-AE75-CFC7FF04F4E7}"/>
          </ac:spMkLst>
        </pc:spChg>
        <pc:spChg chg="add del">
          <ac:chgData name="Yvonne Identeg" userId="d27114e7-a57c-4c93-90ef-50b829201ee9" providerId="ADAL" clId="{8215D1FB-A835-4C64-B35A-E552F100099D}" dt="2021-05-11T13:42:20.099" v="7744" actId="26606"/>
          <ac:spMkLst>
            <pc:docMk/>
            <pc:sldMk cId="3857449359" sldId="286"/>
            <ac:spMk id="161" creationId="{78826778-2F54-4F8E-BA27-C95E488D3305}"/>
          </ac:spMkLst>
        </pc:spChg>
        <pc:spChg chg="add del">
          <ac:chgData name="Yvonne Identeg" userId="d27114e7-a57c-4c93-90ef-50b829201ee9" providerId="ADAL" clId="{8215D1FB-A835-4C64-B35A-E552F100099D}" dt="2021-04-21T11:35:59.173" v="5900" actId="26606"/>
          <ac:spMkLst>
            <pc:docMk/>
            <pc:sldMk cId="3857449359" sldId="286"/>
            <ac:spMk id="162" creationId="{71FC7D98-7B8B-402A-90FC-F027482F2142}"/>
          </ac:spMkLst>
        </pc:spChg>
        <pc:spChg chg="add del">
          <ac:chgData name="Yvonne Identeg" userId="d27114e7-a57c-4c93-90ef-50b829201ee9" providerId="ADAL" clId="{8215D1FB-A835-4C64-B35A-E552F100099D}" dt="2021-04-21T11:35:59.173" v="5900" actId="26606"/>
          <ac:spMkLst>
            <pc:docMk/>
            <pc:sldMk cId="3857449359" sldId="286"/>
            <ac:spMk id="163" creationId="{AD7356EA-285B-4E5D-8FEC-104659A4FD2C}"/>
          </ac:spMkLst>
        </pc:spChg>
        <pc:spChg chg="add del">
          <ac:chgData name="Yvonne Identeg" userId="d27114e7-a57c-4c93-90ef-50b829201ee9" providerId="ADAL" clId="{8215D1FB-A835-4C64-B35A-E552F100099D}" dt="2021-05-11T13:42:15.396" v="7739" actId="26606"/>
          <ac:spMkLst>
            <pc:docMk/>
            <pc:sldMk cId="3857449359" sldId="286"/>
            <ac:spMk id="164" creationId="{1825AC39-5F85-4CAA-8A81-A1287086B2B6}"/>
          </ac:spMkLst>
        </pc:spChg>
        <pc:spChg chg="add del">
          <ac:chgData name="Yvonne Identeg" userId="d27114e7-a57c-4c93-90ef-50b829201ee9" providerId="ADAL" clId="{8215D1FB-A835-4C64-B35A-E552F100099D}" dt="2021-04-21T11:36:07.272" v="5902" actId="26606"/>
          <ac:spMkLst>
            <pc:docMk/>
            <pc:sldMk cId="3857449359" sldId="286"/>
            <ac:spMk id="165" creationId="{71FC7D98-7B8B-402A-90FC-F027482F2142}"/>
          </ac:spMkLst>
        </pc:spChg>
        <pc:spChg chg="add del">
          <ac:chgData name="Yvonne Identeg" userId="d27114e7-a57c-4c93-90ef-50b829201ee9" providerId="ADAL" clId="{8215D1FB-A835-4C64-B35A-E552F100099D}" dt="2021-04-21T11:36:07.272" v="5902" actId="26606"/>
          <ac:spMkLst>
            <pc:docMk/>
            <pc:sldMk cId="3857449359" sldId="286"/>
            <ac:spMk id="166" creationId="{AD7356EA-285B-4E5D-8FEC-104659A4FD2C}"/>
          </ac:spMkLst>
        </pc:spChg>
        <pc:spChg chg="add del">
          <ac:chgData name="Yvonne Identeg" userId="d27114e7-a57c-4c93-90ef-50b829201ee9" providerId="ADAL" clId="{8215D1FB-A835-4C64-B35A-E552F100099D}" dt="2021-05-11T13:42:15.396" v="7739" actId="26606"/>
          <ac:spMkLst>
            <pc:docMk/>
            <pc:sldMk cId="3857449359" sldId="286"/>
            <ac:spMk id="167" creationId="{95DA4D23-37FC-4B90-8188-F0377C5FF44B}"/>
          </ac:spMkLst>
        </pc:spChg>
        <pc:spChg chg="add del">
          <ac:chgData name="Yvonne Identeg" userId="d27114e7-a57c-4c93-90ef-50b829201ee9" providerId="ADAL" clId="{8215D1FB-A835-4C64-B35A-E552F100099D}" dt="2021-04-21T11:36:10.154" v="5904" actId="26606"/>
          <ac:spMkLst>
            <pc:docMk/>
            <pc:sldMk cId="3857449359" sldId="286"/>
            <ac:spMk id="169" creationId="{8AD13924-DC7C-4339-B194-8A4EFFBF2AC6}"/>
          </ac:spMkLst>
        </pc:spChg>
        <pc:spChg chg="add del">
          <ac:chgData name="Yvonne Identeg" userId="d27114e7-a57c-4c93-90ef-50b829201ee9" providerId="ADAL" clId="{8215D1FB-A835-4C64-B35A-E552F100099D}" dt="2021-04-21T11:36:10.154" v="5904" actId="26606"/>
          <ac:spMkLst>
            <pc:docMk/>
            <pc:sldMk cId="3857449359" sldId="286"/>
            <ac:spMk id="170" creationId="{72458505-C9BA-445F-AE75-CFC7FF04F4E7}"/>
          </ac:spMkLst>
        </pc:spChg>
        <pc:spChg chg="add del">
          <ac:chgData name="Yvonne Identeg" userId="d27114e7-a57c-4c93-90ef-50b829201ee9" providerId="ADAL" clId="{8215D1FB-A835-4C64-B35A-E552F100099D}" dt="2021-05-11T13:42:15.396" v="7739" actId="26606"/>
          <ac:spMkLst>
            <pc:docMk/>
            <pc:sldMk cId="3857449359" sldId="286"/>
            <ac:spMk id="171" creationId="{A7A4B465-FBCC-4CD4-89A1-82992A7B47FF}"/>
          </ac:spMkLst>
        </pc:spChg>
        <pc:spChg chg="add del">
          <ac:chgData name="Yvonne Identeg" userId="d27114e7-a57c-4c93-90ef-50b829201ee9" providerId="ADAL" clId="{8215D1FB-A835-4C64-B35A-E552F100099D}" dt="2021-04-21T11:36:15.914" v="5906" actId="26606"/>
          <ac:spMkLst>
            <pc:docMk/>
            <pc:sldMk cId="3857449359" sldId="286"/>
            <ac:spMk id="172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4-21T11:36:15.914" v="5906" actId="26606"/>
          <ac:spMkLst>
            <pc:docMk/>
            <pc:sldMk cId="3857449359" sldId="286"/>
            <ac:spMk id="173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5-11T13:42:15.396" v="7739" actId="26606"/>
          <ac:spMkLst>
            <pc:docMk/>
            <pc:sldMk cId="3857449359" sldId="286"/>
            <ac:spMk id="174" creationId="{909E572F-9CDC-4214-9D42-FF0017649590}"/>
          </ac:spMkLst>
        </pc:spChg>
        <pc:spChg chg="add del">
          <ac:chgData name="Yvonne Identeg" userId="d27114e7-a57c-4c93-90ef-50b829201ee9" providerId="ADAL" clId="{8215D1FB-A835-4C64-B35A-E552F100099D}" dt="2021-04-21T11:36:30.703" v="5910" actId="26606"/>
          <ac:spMkLst>
            <pc:docMk/>
            <pc:sldMk cId="3857449359" sldId="286"/>
            <ac:spMk id="175" creationId="{8AD13924-DC7C-4339-B194-8A4EFFBF2AC6}"/>
          </ac:spMkLst>
        </pc:spChg>
        <pc:spChg chg="add del">
          <ac:chgData name="Yvonne Identeg" userId="d27114e7-a57c-4c93-90ef-50b829201ee9" providerId="ADAL" clId="{8215D1FB-A835-4C64-B35A-E552F100099D}" dt="2021-04-21T11:36:30.703" v="5910" actId="26606"/>
          <ac:spMkLst>
            <pc:docMk/>
            <pc:sldMk cId="3857449359" sldId="286"/>
            <ac:spMk id="176" creationId="{72458505-C9BA-445F-AE75-CFC7FF04F4E7}"/>
          </ac:spMkLst>
        </pc:spChg>
        <pc:spChg chg="add del">
          <ac:chgData name="Yvonne Identeg" userId="d27114e7-a57c-4c93-90ef-50b829201ee9" providerId="ADAL" clId="{8215D1FB-A835-4C64-B35A-E552F100099D}" dt="2021-05-11T13:42:17.780" v="7741" actId="26606"/>
          <ac:spMkLst>
            <pc:docMk/>
            <pc:sldMk cId="3857449359" sldId="286"/>
            <ac:spMk id="177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5-11T13:42:17.780" v="7741" actId="26606"/>
          <ac:spMkLst>
            <pc:docMk/>
            <pc:sldMk cId="3857449359" sldId="286"/>
            <ac:spMk id="178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5-11T13:42:19.952" v="7743" actId="26606"/>
          <ac:spMkLst>
            <pc:docMk/>
            <pc:sldMk cId="3857449359" sldId="286"/>
            <ac:spMk id="180" creationId="{ED9C414A-A284-4D73-B9C7-54C138F6DC3D}"/>
          </ac:spMkLst>
        </pc:spChg>
        <pc:spChg chg="add del">
          <ac:chgData name="Yvonne Identeg" userId="d27114e7-a57c-4c93-90ef-50b829201ee9" providerId="ADAL" clId="{8215D1FB-A835-4C64-B35A-E552F100099D}" dt="2021-05-11T13:42:19.952" v="7743" actId="26606"/>
          <ac:spMkLst>
            <pc:docMk/>
            <pc:sldMk cId="3857449359" sldId="286"/>
            <ac:spMk id="181" creationId="{A3DAD80A-CFC8-4003-858B-671FF2048CE2}"/>
          </ac:spMkLst>
        </pc:spChg>
        <pc:spChg chg="add del">
          <ac:chgData name="Yvonne Identeg" userId="d27114e7-a57c-4c93-90ef-50b829201ee9" providerId="ADAL" clId="{8215D1FB-A835-4C64-B35A-E552F100099D}" dt="2021-05-12T06:40:11.302" v="7796" actId="26606"/>
          <ac:spMkLst>
            <pc:docMk/>
            <pc:sldMk cId="3857449359" sldId="286"/>
            <ac:spMk id="183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5-12T06:40:11.302" v="7796" actId="26606"/>
          <ac:spMkLst>
            <pc:docMk/>
            <pc:sldMk cId="3857449359" sldId="286"/>
            <ac:spMk id="184" creationId="{0295F874-A8A5-4A14-8CFC-828968DE64C4}"/>
          </ac:spMkLst>
        </pc:spChg>
        <pc:spChg chg="add del">
          <ac:chgData name="Yvonne Identeg" userId="d27114e7-a57c-4c93-90ef-50b829201ee9" providerId="ADAL" clId="{8215D1FB-A835-4C64-B35A-E552F100099D}" dt="2021-05-12T06:40:11.302" v="7796" actId="26606"/>
          <ac:spMkLst>
            <pc:docMk/>
            <pc:sldMk cId="3857449359" sldId="286"/>
            <ac:spMk id="186" creationId="{C6FC42E6-6C25-4922-95D2-B97B1E123559}"/>
          </ac:spMkLst>
        </pc:spChg>
        <pc:spChg chg="add del">
          <ac:chgData name="Yvonne Identeg" userId="d27114e7-a57c-4c93-90ef-50b829201ee9" providerId="ADAL" clId="{8215D1FB-A835-4C64-B35A-E552F100099D}" dt="2021-05-12T06:40:11.302" v="7796" actId="26606"/>
          <ac:spMkLst>
            <pc:docMk/>
            <pc:sldMk cId="3857449359" sldId="286"/>
            <ac:spMk id="187" creationId="{0295F874-A8A5-4A14-8CFC-828968DE64C4}"/>
          </ac:spMkLst>
        </pc:spChg>
        <pc:grpChg chg="add del">
          <ac:chgData name="Yvonne Identeg" userId="d27114e7-a57c-4c93-90ef-50b829201ee9" providerId="ADAL" clId="{8215D1FB-A835-4C64-B35A-E552F100099D}" dt="2021-04-21T11:02:30.482" v="5674" actId="26606"/>
          <ac:grpSpMkLst>
            <pc:docMk/>
            <pc:sldMk cId="3857449359" sldId="286"/>
            <ac:grpSpMk id="8" creationId="{BEB2E44E-30A6-416E-A45D-B1E328629559}"/>
          </ac:grpSpMkLst>
        </pc:grpChg>
        <pc:grpChg chg="add del">
          <ac:chgData name="Yvonne Identeg" userId="d27114e7-a57c-4c93-90ef-50b829201ee9" providerId="ADAL" clId="{8215D1FB-A835-4C64-B35A-E552F100099D}" dt="2021-04-21T10:59:28.292" v="5466" actId="26606"/>
          <ac:grpSpMkLst>
            <pc:docMk/>
            <pc:sldMk cId="3857449359" sldId="286"/>
            <ac:grpSpMk id="12" creationId="{BEB2E44E-30A6-416E-A45D-B1E328629559}"/>
          </ac:grpSpMkLst>
        </pc:grpChg>
        <pc:grpChg chg="add del">
          <ac:chgData name="Yvonne Identeg" userId="d27114e7-a57c-4c93-90ef-50b829201ee9" providerId="ADAL" clId="{8215D1FB-A835-4C64-B35A-E552F100099D}" dt="2021-04-21T11:04:33.874" v="5696" actId="26606"/>
          <ac:grpSpMkLst>
            <pc:docMk/>
            <pc:sldMk cId="3857449359" sldId="286"/>
            <ac:grpSpMk id="20" creationId="{F5FDDF18-F156-4D2D-82C6-F55008E338B5}"/>
          </ac:grpSpMkLst>
        </pc:grpChg>
        <pc:grpChg chg="add del">
          <ac:chgData name="Yvonne Identeg" userId="d27114e7-a57c-4c93-90ef-50b829201ee9" providerId="ADAL" clId="{8215D1FB-A835-4C64-B35A-E552F100099D}" dt="2021-04-21T11:04:33.874" v="5696" actId="26606"/>
          <ac:grpSpMkLst>
            <pc:docMk/>
            <pc:sldMk cId="3857449359" sldId="286"/>
            <ac:grpSpMk id="27" creationId="{2783379C-045E-4010-ABDC-A270A0AA1068}"/>
          </ac:grpSpMkLst>
        </pc:grpChg>
        <pc:graphicFrameChg chg="add mod modGraphic">
          <ac:chgData name="Yvonne Identeg" userId="d27114e7-a57c-4c93-90ef-50b829201ee9" providerId="ADAL" clId="{8215D1FB-A835-4C64-B35A-E552F100099D}" dt="2021-05-12T07:05:00.044" v="7828" actId="12"/>
          <ac:graphicFrameMkLst>
            <pc:docMk/>
            <pc:sldMk cId="3857449359" sldId="286"/>
            <ac:graphicFrameMk id="3" creationId="{7FB0ACA0-C524-4CEB-9A66-009F52044B9E}"/>
          </ac:graphicFrameMkLst>
        </pc:graphicFrameChg>
        <pc:graphicFrameChg chg="add del mod modGraphic">
          <ac:chgData name="Yvonne Identeg" userId="d27114e7-a57c-4c93-90ef-50b829201ee9" providerId="ADAL" clId="{8215D1FB-A835-4C64-B35A-E552F100099D}" dt="2021-04-21T10:53:51.801" v="5455"/>
          <ac:graphicFrameMkLst>
            <pc:docMk/>
            <pc:sldMk cId="3857449359" sldId="286"/>
            <ac:graphicFrameMk id="3" creationId="{9A8A0317-45D3-4265-832F-1A6FCBBE897F}"/>
          </ac:graphicFrameMkLst>
        </pc:graphicFrameChg>
        <pc:graphicFrameChg chg="add del mod modGraphic">
          <ac:chgData name="Yvonne Identeg" userId="d27114e7-a57c-4c93-90ef-50b829201ee9" providerId="ADAL" clId="{8215D1FB-A835-4C64-B35A-E552F100099D}" dt="2021-04-21T10:58:49.373" v="5463" actId="478"/>
          <ac:graphicFrameMkLst>
            <pc:docMk/>
            <pc:sldMk cId="3857449359" sldId="286"/>
            <ac:graphicFrameMk id="4" creationId="{76140D9A-C58B-41C0-B43A-7E418FF3F386}"/>
          </ac:graphicFrameMkLst>
        </pc:graphicFrameChg>
        <pc:graphicFrameChg chg="add del mod modGraphic">
          <ac:chgData name="Yvonne Identeg" userId="d27114e7-a57c-4c93-90ef-50b829201ee9" providerId="ADAL" clId="{8215D1FB-A835-4C64-B35A-E552F100099D}" dt="2021-04-21T11:13:26.934" v="5753" actId="478"/>
          <ac:graphicFrameMkLst>
            <pc:docMk/>
            <pc:sldMk cId="3857449359" sldId="286"/>
            <ac:graphicFrameMk id="5" creationId="{B19E6020-7178-4F81-8EC8-60EFAFB699A3}"/>
          </ac:graphicFrameMkLst>
        </pc:graphicFrameChg>
        <pc:graphicFrameChg chg="add del mod modGraphic">
          <ac:chgData name="Yvonne Identeg" userId="d27114e7-a57c-4c93-90ef-50b829201ee9" providerId="ADAL" clId="{8215D1FB-A835-4C64-B35A-E552F100099D}" dt="2021-04-21T11:14:27.559" v="5757" actId="478"/>
          <ac:graphicFrameMkLst>
            <pc:docMk/>
            <pc:sldMk cId="3857449359" sldId="286"/>
            <ac:graphicFrameMk id="6" creationId="{23D14146-50F1-446C-88AF-3483F1CE3EC0}"/>
          </ac:graphicFrameMkLst>
        </pc:graphicFrameChg>
        <pc:graphicFrameChg chg="add del mod">
          <ac:chgData name="Yvonne Identeg" userId="d27114e7-a57c-4c93-90ef-50b829201ee9" providerId="ADAL" clId="{8215D1FB-A835-4C64-B35A-E552F100099D}" dt="2021-04-21T11:14:53.462" v="5761"/>
          <ac:graphicFrameMkLst>
            <pc:docMk/>
            <pc:sldMk cId="3857449359" sldId="286"/>
            <ac:graphicFrameMk id="59" creationId="{628A17E1-F189-41C4-87D0-6C66952006E4}"/>
          </ac:graphicFrameMkLst>
        </pc:graphicFrameChg>
        <pc:graphicFrameChg chg="add del mod">
          <ac:chgData name="Yvonne Identeg" userId="d27114e7-a57c-4c93-90ef-50b829201ee9" providerId="ADAL" clId="{8215D1FB-A835-4C64-B35A-E552F100099D}" dt="2021-04-21T11:15:10.243" v="5764" actId="478"/>
          <ac:graphicFrameMkLst>
            <pc:docMk/>
            <pc:sldMk cId="3857449359" sldId="286"/>
            <ac:graphicFrameMk id="60" creationId="{C7D4ADEA-492F-4C9A-BF3B-1DD4EF4E30AA}"/>
          </ac:graphicFrameMkLst>
        </pc:graphicFrameChg>
        <pc:graphicFrameChg chg="add del mod modGraphic">
          <ac:chgData name="Yvonne Identeg" userId="d27114e7-a57c-4c93-90ef-50b829201ee9" providerId="ADAL" clId="{8215D1FB-A835-4C64-B35A-E552F100099D}" dt="2021-05-11T13:36:00.728" v="7688" actId="478"/>
          <ac:graphicFrameMkLst>
            <pc:docMk/>
            <pc:sldMk cId="3857449359" sldId="286"/>
            <ac:graphicFrameMk id="61" creationId="{819EA01E-2360-4D52-B52C-0CAFCF511603}"/>
          </ac:graphicFrameMkLst>
        </pc:graphicFrameChg>
        <pc:cxnChg chg="add del">
          <ac:chgData name="Yvonne Identeg" userId="d27114e7-a57c-4c93-90ef-50b829201ee9" providerId="ADAL" clId="{8215D1FB-A835-4C64-B35A-E552F100099D}" dt="2021-04-21T11:37:25.378" v="5925" actId="26606"/>
          <ac:cxnSpMkLst>
            <pc:docMk/>
            <pc:sldMk cId="3857449359" sldId="286"/>
            <ac:cxnSpMk id="110" creationId="{5D28AB17-F6FA-4C53-B3E3-D0A39D4A33C0}"/>
          </ac:cxnSpMkLst>
        </pc:cxnChg>
        <pc:cxnChg chg="add del">
          <ac:chgData name="Yvonne Identeg" userId="d27114e7-a57c-4c93-90ef-50b829201ee9" providerId="ADAL" clId="{8215D1FB-A835-4C64-B35A-E552F100099D}" dt="2021-04-21T11:37:25.378" v="5925" actId="26606"/>
          <ac:cxnSpMkLst>
            <pc:docMk/>
            <pc:sldMk cId="3857449359" sldId="286"/>
            <ac:cxnSpMk id="112" creationId="{3EFADC67-92A1-44FB-8691-D8CD71A21EFA}"/>
          </ac:cxnSpMkLst>
        </pc:cxnChg>
        <pc:cxnChg chg="add del">
          <ac:chgData name="Yvonne Identeg" userId="d27114e7-a57c-4c93-90ef-50b829201ee9" providerId="ADAL" clId="{8215D1FB-A835-4C64-B35A-E552F100099D}" dt="2021-04-21T11:36:10.154" v="5904" actId="26606"/>
          <ac:cxnSpMkLst>
            <pc:docMk/>
            <pc:sldMk cId="3857449359" sldId="286"/>
            <ac:cxnSpMk id="168" creationId="{AA5883C9-BA48-49E5-B31B-4FD696D15D25}"/>
          </ac:cxnSpMkLst>
        </pc:cxnChg>
      </pc:sldChg>
      <pc:sldChg chg="addSp delSp modSp new del mod setBg">
        <pc:chgData name="Yvonne Identeg" userId="d27114e7-a57c-4c93-90ef-50b829201ee9" providerId="ADAL" clId="{8215D1FB-A835-4C64-B35A-E552F100099D}" dt="2021-05-11T13:47:09.821" v="7794" actId="47"/>
        <pc:sldMkLst>
          <pc:docMk/>
          <pc:sldMk cId="3341160806" sldId="287"/>
        </pc:sldMkLst>
        <pc:spChg chg="mod">
          <ac:chgData name="Yvonne Identeg" userId="d27114e7-a57c-4c93-90ef-50b829201ee9" providerId="ADAL" clId="{8215D1FB-A835-4C64-B35A-E552F100099D}" dt="2021-05-11T13:35:22.311" v="7686" actId="26606"/>
          <ac:spMkLst>
            <pc:docMk/>
            <pc:sldMk cId="3341160806" sldId="287"/>
            <ac:spMk id="2" creationId="{41951F84-2781-41D2-A0E2-4C947A6297FD}"/>
          </ac:spMkLst>
        </pc:spChg>
        <pc:spChg chg="del">
          <ac:chgData name="Yvonne Identeg" userId="d27114e7-a57c-4c93-90ef-50b829201ee9" providerId="ADAL" clId="{8215D1FB-A835-4C64-B35A-E552F100099D}" dt="2021-05-11T13:31:58.220" v="7674"/>
          <ac:spMkLst>
            <pc:docMk/>
            <pc:sldMk cId="3341160806" sldId="287"/>
            <ac:spMk id="3" creationId="{D1B127B5-1F30-4CD1-B86F-082475EBA637}"/>
          </ac:spMkLst>
        </pc:spChg>
        <pc:spChg chg="add del mod">
          <ac:chgData name="Yvonne Identeg" userId="d27114e7-a57c-4c93-90ef-50b829201ee9" providerId="ADAL" clId="{8215D1FB-A835-4C64-B35A-E552F100099D}" dt="2021-05-11T13:34:31.638" v="7681"/>
          <ac:spMkLst>
            <pc:docMk/>
            <pc:sldMk cId="3341160806" sldId="287"/>
            <ac:spMk id="6" creationId="{5CFB8379-8F2C-44CB-8292-516FC59E396E}"/>
          </ac:spMkLst>
        </pc:spChg>
        <pc:spChg chg="add del">
          <ac:chgData name="Yvonne Identeg" userId="d27114e7-a57c-4c93-90ef-50b829201ee9" providerId="ADAL" clId="{8215D1FB-A835-4C64-B35A-E552F100099D}" dt="2021-05-11T13:35:03.631" v="7683" actId="26606"/>
          <ac:spMkLst>
            <pc:docMk/>
            <pc:sldMk cId="3341160806" sldId="287"/>
            <ac:spMk id="12" creationId="{D4771268-CB57-404A-9271-370EB28F6090}"/>
          </ac:spMkLst>
        </pc:spChg>
        <pc:spChg chg="add del">
          <ac:chgData name="Yvonne Identeg" userId="d27114e7-a57c-4c93-90ef-50b829201ee9" providerId="ADAL" clId="{8215D1FB-A835-4C64-B35A-E552F100099D}" dt="2021-05-11T13:35:22.290" v="7685" actId="26606"/>
          <ac:spMkLst>
            <pc:docMk/>
            <pc:sldMk cId="3341160806" sldId="287"/>
            <ac:spMk id="17" creationId="{9D8233B0-41B5-4D9A-AEEC-13DB66A8C9B5}"/>
          </ac:spMkLst>
        </pc:spChg>
        <pc:spChg chg="add del">
          <ac:chgData name="Yvonne Identeg" userId="d27114e7-a57c-4c93-90ef-50b829201ee9" providerId="ADAL" clId="{8215D1FB-A835-4C64-B35A-E552F100099D}" dt="2021-05-11T13:35:22.290" v="7685" actId="26606"/>
          <ac:spMkLst>
            <pc:docMk/>
            <pc:sldMk cId="3341160806" sldId="287"/>
            <ac:spMk id="18" creationId="{E659831F-0D9A-4C63-9EBB-8435B85A440F}"/>
          </ac:spMkLst>
        </pc:spChg>
        <pc:spChg chg="add">
          <ac:chgData name="Yvonne Identeg" userId="d27114e7-a57c-4c93-90ef-50b829201ee9" providerId="ADAL" clId="{8215D1FB-A835-4C64-B35A-E552F100099D}" dt="2021-05-11T13:35:22.311" v="7686" actId="26606"/>
          <ac:spMkLst>
            <pc:docMk/>
            <pc:sldMk cId="3341160806" sldId="287"/>
            <ac:spMk id="20" creationId="{9DBC8166-481C-4473-95F5-9A5B9073B7F1}"/>
          </ac:spMkLst>
        </pc:spChg>
        <pc:spChg chg="add">
          <ac:chgData name="Yvonne Identeg" userId="d27114e7-a57c-4c93-90ef-50b829201ee9" providerId="ADAL" clId="{8215D1FB-A835-4C64-B35A-E552F100099D}" dt="2021-05-11T13:35:22.311" v="7686" actId="26606"/>
          <ac:spMkLst>
            <pc:docMk/>
            <pc:sldMk cId="3341160806" sldId="287"/>
            <ac:spMk id="21" creationId="{A5A5CE6E-90AF-4D43-A014-1F9EC83EB93D}"/>
          </ac:spMkLst>
        </pc:spChg>
        <pc:grpChg chg="add del">
          <ac:chgData name="Yvonne Identeg" userId="d27114e7-a57c-4c93-90ef-50b829201ee9" providerId="ADAL" clId="{8215D1FB-A835-4C64-B35A-E552F100099D}" dt="2021-05-11T13:35:22.290" v="7685" actId="26606"/>
          <ac:grpSpMkLst>
            <pc:docMk/>
            <pc:sldMk cId="3341160806" sldId="287"/>
            <ac:grpSpMk id="14" creationId="{28FAF094-D087-493F-8DF9-A486C2D6BBAA}"/>
          </ac:grpSpMkLst>
        </pc:grpChg>
        <pc:graphicFrameChg chg="add mod">
          <ac:chgData name="Yvonne Identeg" userId="d27114e7-a57c-4c93-90ef-50b829201ee9" providerId="ADAL" clId="{8215D1FB-A835-4C64-B35A-E552F100099D}" dt="2021-05-11T13:35:22.311" v="7686" actId="26606"/>
          <ac:graphicFrameMkLst>
            <pc:docMk/>
            <pc:sldMk cId="3341160806" sldId="287"/>
            <ac:graphicFrameMk id="7" creationId="{CB20380F-6E01-4703-8C7A-2145426C9CF8}"/>
          </ac:graphicFrameMkLst>
        </pc:graphicFrameChg>
        <pc:picChg chg="add del mod">
          <ac:chgData name="Yvonne Identeg" userId="d27114e7-a57c-4c93-90ef-50b829201ee9" providerId="ADAL" clId="{8215D1FB-A835-4C64-B35A-E552F100099D}" dt="2021-05-11T13:33:54.886" v="7680" actId="478"/>
          <ac:picMkLst>
            <pc:docMk/>
            <pc:sldMk cId="3341160806" sldId="287"/>
            <ac:picMk id="4" creationId="{99B64256-F6D5-4727-88B4-6C3322561AE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E7-4011-B1E5-90A1BD096E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E7-4011-B1E5-90A1BD096E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E7-4011-B1E5-90A1BD096E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E7-4011-B1E5-90A1BD096EB1}"/>
              </c:ext>
            </c:extLst>
          </c:dPt>
          <c:dLbls>
            <c:dLbl>
              <c:idx val="1"/>
              <c:layout>
                <c:manualLayout>
                  <c:x val="-2.1474444400393644E-3"/>
                  <c:y val="9.87264517965805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92795742440913"/>
                      <c:h val="0.24431560777203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E7-4011-B1E5-90A1BD096EB1}"/>
                </c:ext>
              </c:extLst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30449296052738"/>
                      <c:h val="0.24431560777203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E7-4011-B1E5-90A1BD096EB1}"/>
                </c:ext>
              </c:extLst>
            </c:dLbl>
            <c:dLbl>
              <c:idx val="3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8189881859642"/>
                      <c:h val="0.322209492114780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E7-4011-B1E5-90A1BD096EB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'2. 16.2+31 Trä- o möbelndustrin'!$A$42:$A$45</c:f>
              <c:strCache>
                <c:ptCount val="4"/>
                <c:pt idx="0">
                  <c:v>Enmansföretag</c:v>
                </c:pt>
                <c:pt idx="1">
                  <c:v>Mikroföretag med 1-9 anställda</c:v>
                </c:pt>
                <c:pt idx="2">
                  <c:v>Små företag med 10-49 anställda</c:v>
                </c:pt>
                <c:pt idx="3">
                  <c:v>Medelstora och stora företag med fler än 50 anställda</c:v>
                </c:pt>
              </c:strCache>
            </c:strRef>
          </c:cat>
          <c:val>
            <c:numRef>
              <c:f>'2. 16.2+31 Trä- o möbelndustrin'!$G$42:$G$45</c:f>
              <c:numCache>
                <c:formatCode>General</c:formatCode>
                <c:ptCount val="4"/>
                <c:pt idx="0">
                  <c:v>4008</c:v>
                </c:pt>
                <c:pt idx="1">
                  <c:v>1379</c:v>
                </c:pt>
                <c:pt idx="2">
                  <c:v>430</c:v>
                </c:pt>
                <c:pt idx="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E7-4011-B1E5-90A1BD096EB1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87713492335197E-2"/>
          <c:y val="3.2068526968026846E-2"/>
          <c:w val="0.89722726235307548"/>
          <c:h val="0.86606602382991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'2. 16.2+31 Trä- o möbelndustrin'!$A$4:$E$4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'2. 16.2+31 Trä- o möbelndustrin'!$A$10:$E$10</c:f>
              <c:numCache>
                <c:formatCode>#,##0</c:formatCode>
                <c:ptCount val="5"/>
                <c:pt idx="0">
                  <c:v>30551</c:v>
                </c:pt>
                <c:pt idx="1">
                  <c:v>31429</c:v>
                </c:pt>
                <c:pt idx="2">
                  <c:v>31550</c:v>
                </c:pt>
                <c:pt idx="3">
                  <c:v>30920</c:v>
                </c:pt>
                <c:pt idx="4">
                  <c:v>30567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8-4044-AA62-8B37DF7F4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40569400"/>
        <c:axId val="481231640"/>
      </c:barChart>
      <c:catAx>
        <c:axId val="64056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481231640"/>
        <c:crosses val="autoZero"/>
        <c:auto val="1"/>
        <c:lblAlgn val="ctr"/>
        <c:lblOffset val="100"/>
        <c:noMultiLvlLbl val="0"/>
      </c:catAx>
      <c:valAx>
        <c:axId val="4812316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40569400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900">
          <a:latin typeface="+mn-lt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87713492335197E-2"/>
          <c:y val="3.2873119244182812E-2"/>
          <c:w val="0.89722726235307548"/>
          <c:h val="0.853730038098056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'2. 16.2+31 Trä- o möbelndustrin'!$A$4:$E$4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'2. 16.2+31 Trä- o möbelndustrin'!$A$25:$E$25</c:f>
              <c:numCache>
                <c:formatCode>#,##0</c:formatCode>
                <c:ptCount val="5"/>
                <c:pt idx="0">
                  <c:v>66312</c:v>
                </c:pt>
                <c:pt idx="1">
                  <c:v>71413</c:v>
                </c:pt>
                <c:pt idx="2">
                  <c:v>72742</c:v>
                </c:pt>
                <c:pt idx="3">
                  <c:v>72784</c:v>
                </c:pt>
                <c:pt idx="4">
                  <c:v>73125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A9-4796-A4B8-2DA42F8B4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481232816"/>
        <c:axId val="481233600"/>
      </c:barChart>
      <c:catAx>
        <c:axId val="48123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481233600"/>
        <c:crosses val="autoZero"/>
        <c:auto val="1"/>
        <c:lblAlgn val="ctr"/>
        <c:lblOffset val="100"/>
        <c:noMultiLvlLbl val="0"/>
      </c:catAx>
      <c:valAx>
        <c:axId val="4812336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481232816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900">
          <a:latin typeface="+mn-lt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889098101867701E-2"/>
          <c:y val="1.6030701361282439E-2"/>
          <c:w val="0.91605871276959949"/>
          <c:h val="0.90503564650689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 16.2+31 Trä- o möbelndustrin'!$A$29:$E$29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'2. 16.2+31 Trä- o möbelndustrin'!$A$30:$E$30</c:f>
              <c:numCache>
                <c:formatCode>#,##0</c:formatCode>
                <c:ptCount val="5"/>
                <c:pt idx="0">
                  <c:v>24514.862000000001</c:v>
                </c:pt>
                <c:pt idx="1">
                  <c:v>25559.561000000002</c:v>
                </c:pt>
                <c:pt idx="2">
                  <c:v>27793.271000000001</c:v>
                </c:pt>
                <c:pt idx="3">
                  <c:v>26929.920999999998</c:v>
                </c:pt>
                <c:pt idx="4">
                  <c:v>29567.832999999999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0-4526-B3AF-9597A5E0B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41456808"/>
        <c:axId val="642152176"/>
      </c:barChart>
      <c:catAx>
        <c:axId val="64145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42152176"/>
        <c:crosses val="autoZero"/>
        <c:auto val="1"/>
        <c:lblAlgn val="ctr"/>
        <c:lblOffset val="100"/>
        <c:noMultiLvlLbl val="0"/>
      </c:catAx>
      <c:valAx>
        <c:axId val="642152176"/>
        <c:scaling>
          <c:orientation val="minMax"/>
          <c:max val="3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41456808"/>
        <c:crosses val="autoZero"/>
        <c:crossBetween val="between"/>
        <c:majorUnit val="100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900">
          <a:latin typeface="+mn-lt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24242078435837E-2"/>
          <c:y val="3.2068526968026846E-2"/>
          <c:w val="0.87016499296283611"/>
          <c:h val="0.829150941618417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 16.2+31 Trä- o möbelndustrin'!$A$29:$E$29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'2. 16.2+31 Trä- o möbelndustrin'!$A$30:$E$30</c:f>
              <c:numCache>
                <c:formatCode>#,##0</c:formatCode>
                <c:ptCount val="5"/>
                <c:pt idx="0">
                  <c:v>32291</c:v>
                </c:pt>
                <c:pt idx="1">
                  <c:v>34676</c:v>
                </c:pt>
                <c:pt idx="2">
                  <c:v>35603.019999999997</c:v>
                </c:pt>
                <c:pt idx="3">
                  <c:v>34791.127999999997</c:v>
                </c:pt>
                <c:pt idx="4">
                  <c:v>41335.252999999997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5-4BB7-84E0-77473FB14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41456808"/>
        <c:axId val="642152176"/>
      </c:barChart>
      <c:catAx>
        <c:axId val="64145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42152176"/>
        <c:crosses val="autoZero"/>
        <c:auto val="1"/>
        <c:lblAlgn val="ctr"/>
        <c:lblOffset val="100"/>
        <c:noMultiLvlLbl val="0"/>
      </c:catAx>
      <c:valAx>
        <c:axId val="642152176"/>
        <c:scaling>
          <c:orientation val="minMax"/>
          <c:max val="4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41456808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900">
          <a:latin typeface="+mn-lt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55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773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63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06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06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59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31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983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97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42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451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182A-7BA6-4563-A23D-818613312653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85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ubrik 1">
            <a:extLst>
              <a:ext uri="{FF2B5EF4-FFF2-40B4-BE49-F238E27FC236}">
                <a16:creationId xmlns:a16="http://schemas.microsoft.com/office/drawing/2014/main" id="{978441A0-DF63-42F8-BEAC-16B529783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227966"/>
          </a:xfrm>
        </p:spPr>
        <p:txBody>
          <a:bodyPr>
            <a:normAutofit/>
          </a:bodyPr>
          <a:lstStyle/>
          <a:p>
            <a:r>
              <a:rPr lang="sv-SE" b="1" dirty="0">
                <a:latin typeface="Helvetica" pitchFamily="2" charset="0"/>
              </a:rPr>
              <a:t>Fakta om den svenska</a:t>
            </a:r>
            <a:br>
              <a:rPr lang="sv-SE" b="1" dirty="0">
                <a:latin typeface="Helvetica" pitchFamily="2" charset="0"/>
              </a:rPr>
            </a:br>
            <a:r>
              <a:rPr lang="sv-SE" b="1" dirty="0">
                <a:latin typeface="Helvetica" pitchFamily="2" charset="0"/>
              </a:rPr>
              <a:t> trä- och möbelindustrin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91696B-98AF-4F4B-8442-6B199D577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br>
              <a:rPr lang="sv-SE" dirty="0"/>
            </a:br>
            <a:r>
              <a:rPr lang="sv-SE" sz="1300" dirty="0">
                <a:latin typeface="Helvetica" pitchFamily="2" charset="0"/>
              </a:rPr>
              <a:t>Källa är SCB, SNI 16.2 Träindustrin (</a:t>
            </a:r>
            <a:r>
              <a:rPr lang="sv-SE" sz="1300" dirty="0" err="1">
                <a:latin typeface="Helvetica" pitchFamily="2" charset="0"/>
              </a:rPr>
              <a:t>exkl</a:t>
            </a:r>
            <a:r>
              <a:rPr lang="sv-SE" sz="1300" dirty="0">
                <a:latin typeface="Helvetica" pitchFamily="2" charset="0"/>
              </a:rPr>
              <a:t> sågade trävaror) och SNI 31. Möbelindustrin</a:t>
            </a:r>
          </a:p>
        </p:txBody>
      </p:sp>
      <p:cxnSp>
        <p:nvCxnSpPr>
          <p:cNvPr id="108" name="Straight Connector 112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5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8FECC-9985-444A-838C-70963516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 fontScale="90000"/>
          </a:bodyPr>
          <a:lstStyle/>
          <a:p>
            <a:r>
              <a:rPr lang="sv-SE" sz="3100" b="1" dirty="0">
                <a:latin typeface="Helvetica" pitchFamily="2" charset="0"/>
              </a:rPr>
              <a:t>Trä- och möbelindustrin omfattar 6 041 företag</a:t>
            </a:r>
            <a:br>
              <a:rPr lang="sv-SE" sz="2100" b="1" dirty="0">
                <a:latin typeface="Helvetica" pitchFamily="2" charset="0"/>
              </a:rPr>
            </a:br>
            <a:br>
              <a:rPr lang="sv-SE" sz="2100" b="1" dirty="0">
                <a:latin typeface="Helvetica" pitchFamily="2" charset="0"/>
              </a:rPr>
            </a:br>
            <a:r>
              <a:rPr lang="sv-SE" sz="2000" dirty="0">
                <a:latin typeface="Helvetica" pitchFamily="2" charset="0"/>
              </a:rPr>
              <a:t>Av 6 041 företag är 1 813 företag med 1-50 anställda medan 117 är företag med mer än 50 anställda. 4 111 är företag är enmansföretag utan anställda. Källa: SCB.</a:t>
            </a:r>
            <a:br>
              <a:rPr lang="sv-SE" sz="2000" dirty="0">
                <a:latin typeface="Helvetica" pitchFamily="2" charset="0"/>
              </a:rPr>
            </a:br>
            <a:r>
              <a:rPr lang="sv-SE" sz="2000" dirty="0">
                <a:latin typeface="Helvetica" pitchFamily="2" charset="0"/>
              </a:rPr>
              <a:t>Diagrammet nedan visar fördelningen storlek företag enligt EU:s definitioner för storlek.</a:t>
            </a:r>
            <a:br>
              <a:rPr lang="sv-SE" sz="1600" dirty="0">
                <a:latin typeface="Helvetica" pitchFamily="2" charset="0"/>
              </a:rPr>
            </a:br>
            <a:endParaRPr lang="sv-SE" sz="2000" b="1" dirty="0">
              <a:latin typeface="Helvetica" pitchFamily="2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BD405D71-C933-4EA5-8EFE-DF3CEF306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29609"/>
              </p:ext>
            </p:extLst>
          </p:nvPr>
        </p:nvGraphicFramePr>
        <p:xfrm>
          <a:off x="870204" y="2516150"/>
          <a:ext cx="10190252" cy="361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30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7B1AB6-131C-4CBA-AB8A-10D564B5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sv-SE" sz="2800" b="1" dirty="0">
                <a:latin typeface="Helvetica" pitchFamily="2" charset="0"/>
              </a:rPr>
              <a:t>Trä- och möbelindustrin har 31 000 anställda i Sverige.</a:t>
            </a:r>
            <a:br>
              <a:rPr lang="sv-SE" sz="2800" b="1" dirty="0"/>
            </a:br>
            <a:r>
              <a:rPr lang="sv-SE" sz="1800" dirty="0">
                <a:latin typeface="Helvetica" pitchFamily="2" charset="0"/>
              </a:rPr>
              <a:t>Källa: SCB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0307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430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762F2-9814-4014-B6D4-D9C7074C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1400" b="1" kern="1200" dirty="0">
                <a:latin typeface="Helvetica" pitchFamily="2" charset="0"/>
              </a:rPr>
            </a:br>
            <a:br>
              <a:rPr lang="en-US" sz="2800" b="1" kern="1200" dirty="0">
                <a:latin typeface="Helvetica" pitchFamily="2" charset="0"/>
              </a:rPr>
            </a:br>
            <a:r>
              <a:rPr lang="en-US" sz="3100" b="1" kern="1200" dirty="0">
                <a:latin typeface="Helvetica" pitchFamily="2" charset="0"/>
              </a:rPr>
              <a:t>Det </a:t>
            </a:r>
            <a:r>
              <a:rPr lang="en-US" sz="3100" b="1" kern="1200" dirty="0" err="1">
                <a:latin typeface="Helvetica" pitchFamily="2" charset="0"/>
              </a:rPr>
              <a:t>totala</a:t>
            </a:r>
            <a:r>
              <a:rPr lang="en-US" sz="3100" b="1" kern="1200" dirty="0">
                <a:latin typeface="Helvetica" pitchFamily="2" charset="0"/>
              </a:rPr>
              <a:t> </a:t>
            </a:r>
            <a:r>
              <a:rPr lang="en-US" sz="3100" b="1" kern="1200" dirty="0" err="1">
                <a:latin typeface="Helvetica" pitchFamily="2" charset="0"/>
              </a:rPr>
              <a:t>produktionsvärdet</a:t>
            </a:r>
            <a:r>
              <a:rPr lang="en-US" sz="3100" b="1" kern="1200" dirty="0">
                <a:latin typeface="Helvetica" pitchFamily="2" charset="0"/>
              </a:rPr>
              <a:t> för trä- och </a:t>
            </a:r>
            <a:r>
              <a:rPr lang="en-US" sz="3100" b="1" kern="1200" dirty="0" err="1">
                <a:latin typeface="Helvetica" pitchFamily="2" charset="0"/>
              </a:rPr>
              <a:t>möbelindustrin</a:t>
            </a:r>
            <a:r>
              <a:rPr lang="en-US" sz="3100" b="1" kern="1200" dirty="0">
                <a:latin typeface="Helvetica" pitchFamily="2" charset="0"/>
              </a:rPr>
              <a:t> </a:t>
            </a:r>
            <a:r>
              <a:rPr lang="en-US" sz="3100" b="1" kern="1200" dirty="0" err="1">
                <a:latin typeface="Helvetica" pitchFamily="2" charset="0"/>
              </a:rPr>
              <a:t>är</a:t>
            </a:r>
            <a:r>
              <a:rPr lang="en-US" sz="3100" b="1" kern="1200" dirty="0">
                <a:latin typeface="Helvetica" pitchFamily="2" charset="0"/>
              </a:rPr>
              <a:t> 73 </a:t>
            </a:r>
            <a:r>
              <a:rPr lang="en-US" sz="3100" b="1" kern="1200" dirty="0" err="1">
                <a:latin typeface="Helvetica" pitchFamily="2" charset="0"/>
              </a:rPr>
              <a:t>miljarder</a:t>
            </a:r>
            <a:r>
              <a:rPr lang="en-US" sz="3100" b="1" kern="1200" dirty="0">
                <a:latin typeface="Helvetica" pitchFamily="2" charset="0"/>
              </a:rPr>
              <a:t> kronor.</a:t>
            </a:r>
            <a:br>
              <a:rPr lang="en-US" sz="1400" b="1" kern="1200" dirty="0">
                <a:latin typeface="Helvetica" pitchFamily="2" charset="0"/>
              </a:rPr>
            </a:br>
            <a:r>
              <a:rPr lang="en-US" sz="2000" kern="1200" dirty="0" err="1">
                <a:latin typeface="Helvetica" pitchFamily="2" charset="0"/>
              </a:rPr>
              <a:t>Källa</a:t>
            </a:r>
            <a:r>
              <a:rPr lang="en-US" sz="2000" kern="1200" dirty="0">
                <a:latin typeface="Helvetica" pitchFamily="2" charset="0"/>
              </a:rPr>
              <a:t>: SCB</a:t>
            </a:r>
            <a:br>
              <a:rPr lang="en-US" sz="1400" b="1" kern="1200" dirty="0">
                <a:latin typeface="+mj-lt"/>
                <a:ea typeface="+mj-ea"/>
                <a:cs typeface="+mj-cs"/>
              </a:rPr>
            </a:br>
            <a:endParaRPr lang="en-US" sz="1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BEA0C38-AC3F-4054-B315-D607CC8EC2C0}"/>
              </a:ext>
            </a:extLst>
          </p:cNvPr>
          <p:cNvSpPr/>
          <p:nvPr/>
        </p:nvSpPr>
        <p:spPr>
          <a:xfrm>
            <a:off x="1451578" y="2150379"/>
            <a:ext cx="9603274" cy="58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229383"/>
              </p:ext>
            </p:extLst>
          </p:nvPr>
        </p:nvGraphicFramePr>
        <p:xfrm>
          <a:off x="838200" y="1932127"/>
          <a:ext cx="10515600" cy="4244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190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007A59-3CBD-4F8D-9208-BA42C6A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74" y="347662"/>
            <a:ext cx="10451592" cy="1325563"/>
          </a:xfrm>
        </p:spPr>
        <p:txBody>
          <a:bodyPr anchor="ctr">
            <a:normAutofit fontScale="90000"/>
          </a:bodyPr>
          <a:lstStyle/>
          <a:p>
            <a:r>
              <a:rPr lang="sv-SE" sz="3100" b="1" dirty="0">
                <a:latin typeface="Helvetica" pitchFamily="2" charset="0"/>
              </a:rPr>
              <a:t>Sveriges export av trävaror och möbler var 30 miljarder kronor 2021 och 37 procent i andel av den totala produktionen (2020). </a:t>
            </a:r>
            <a:r>
              <a:rPr lang="sv-SE" sz="2000" dirty="0">
                <a:latin typeface="Helvetica" pitchFamily="2" charset="0"/>
              </a:rPr>
              <a:t>Källa: SCB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Platshållare för innehåll 6">
            <a:extLst>
              <a:ext uri="{FF2B5EF4-FFF2-40B4-BE49-F238E27FC236}">
                <a16:creationId xmlns:a16="http://schemas.microsoft.com/office/drawing/2014/main" id="{DDCF6F8E-03E6-4595-957A-E80ED1F719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478721"/>
              </p:ext>
            </p:extLst>
          </p:nvPr>
        </p:nvGraphicFramePr>
        <p:xfrm>
          <a:off x="838200" y="1978025"/>
          <a:ext cx="106680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15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48F6AE-437E-4D9C-8ED7-5968F965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457336"/>
            <a:ext cx="10451592" cy="1325563"/>
          </a:xfrm>
        </p:spPr>
        <p:txBody>
          <a:bodyPr anchor="ctr">
            <a:normAutofit/>
          </a:bodyPr>
          <a:lstStyle/>
          <a:p>
            <a:r>
              <a:rPr lang="sv-SE" sz="2800" b="1" dirty="0">
                <a:latin typeface="Helvetica" pitchFamily="2" charset="0"/>
              </a:rPr>
              <a:t>Sveriges import av trävaror och möbler uppgår till </a:t>
            </a:r>
            <a:br>
              <a:rPr lang="sv-SE" sz="2800" b="1" dirty="0">
                <a:latin typeface="Helvetica" pitchFamily="2" charset="0"/>
              </a:rPr>
            </a:br>
            <a:r>
              <a:rPr lang="sv-SE" sz="2800" b="1" dirty="0">
                <a:latin typeface="Helvetica" pitchFamily="2" charset="0"/>
              </a:rPr>
              <a:t>41 miljarder kronor.</a:t>
            </a:r>
            <a:br>
              <a:rPr lang="sv-SE" sz="2800" b="1" dirty="0">
                <a:latin typeface="Helvetica" pitchFamily="2" charset="0"/>
              </a:rPr>
            </a:br>
            <a:r>
              <a:rPr lang="sv-SE" sz="1800" dirty="0">
                <a:latin typeface="Helvetica" pitchFamily="2" charset="0"/>
              </a:rPr>
              <a:t>Källa: SCB</a:t>
            </a:r>
            <a:endParaRPr lang="sv-SE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0835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361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3" name="Rectangle 101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03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754" y="0"/>
            <a:ext cx="473178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ABDAB1-4140-4CD0-825B-9B046FCC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" y="551846"/>
            <a:ext cx="4391025" cy="31723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b="1" kern="1200" dirty="0">
                <a:solidFill>
                  <a:srgbClr val="595959"/>
                </a:solidFill>
                <a:latin typeface="Helvetica" pitchFamily="2" charset="0"/>
              </a:rPr>
              <a:t>Trä- och </a:t>
            </a:r>
            <a:r>
              <a:rPr lang="en-US" sz="3100" b="1" kern="1200" dirty="0" err="1">
                <a:solidFill>
                  <a:srgbClr val="595959"/>
                </a:solidFill>
                <a:latin typeface="Helvetica" pitchFamily="2" charset="0"/>
              </a:rPr>
              <a:t>möbelindustrin</a:t>
            </a:r>
            <a:r>
              <a:rPr lang="en-US" sz="3100" b="1" kern="1200" dirty="0">
                <a:solidFill>
                  <a:srgbClr val="595959"/>
                </a:solidFill>
                <a:latin typeface="Helvetica" pitchFamily="2" charset="0"/>
              </a:rPr>
              <a:t> </a:t>
            </a:r>
            <a:r>
              <a:rPr lang="en-US" sz="3100" b="1" kern="1200" dirty="0" err="1">
                <a:solidFill>
                  <a:srgbClr val="595959"/>
                </a:solidFill>
                <a:latin typeface="Helvetica" pitchFamily="2" charset="0"/>
              </a:rPr>
              <a:t>omsätter</a:t>
            </a:r>
            <a:r>
              <a:rPr lang="en-US" sz="3100" b="1" kern="1200" dirty="0">
                <a:solidFill>
                  <a:srgbClr val="595959"/>
                </a:solidFill>
                <a:latin typeface="Helvetica" pitchFamily="2" charset="0"/>
              </a:rPr>
              <a:t> </a:t>
            </a:r>
            <a:r>
              <a:rPr lang="en-US" sz="3100" b="1" kern="1200" dirty="0" err="1">
                <a:solidFill>
                  <a:srgbClr val="595959"/>
                </a:solidFill>
                <a:latin typeface="Helvetica" pitchFamily="2" charset="0"/>
              </a:rPr>
              <a:t>totalt</a:t>
            </a:r>
            <a:r>
              <a:rPr lang="en-US" sz="3100" b="1" kern="1200" dirty="0">
                <a:solidFill>
                  <a:srgbClr val="595959"/>
                </a:solidFill>
                <a:latin typeface="Helvetica" pitchFamily="2" charset="0"/>
              </a:rPr>
              <a:t> </a:t>
            </a:r>
            <a:br>
              <a:rPr lang="en-US" sz="3100" b="1" kern="1200" dirty="0">
                <a:solidFill>
                  <a:srgbClr val="595959"/>
                </a:solidFill>
                <a:latin typeface="Helvetica" pitchFamily="2" charset="0"/>
              </a:rPr>
            </a:br>
            <a:r>
              <a:rPr lang="en-US" sz="3100" b="1" kern="1200" dirty="0">
                <a:solidFill>
                  <a:srgbClr val="595959"/>
                </a:solidFill>
                <a:latin typeface="Helvetica" pitchFamily="2" charset="0"/>
              </a:rPr>
              <a:t>77 </a:t>
            </a:r>
            <a:r>
              <a:rPr lang="en-US" sz="3100" b="1" kern="1200" dirty="0" err="1">
                <a:solidFill>
                  <a:srgbClr val="595959"/>
                </a:solidFill>
                <a:latin typeface="Helvetica" pitchFamily="2" charset="0"/>
              </a:rPr>
              <a:t>miljarder</a:t>
            </a:r>
            <a:r>
              <a:rPr lang="en-US" sz="3100" b="1" kern="1200" dirty="0">
                <a:solidFill>
                  <a:srgbClr val="595959"/>
                </a:solidFill>
                <a:latin typeface="Helvetica" pitchFamily="2" charset="0"/>
              </a:rPr>
              <a:t> kronor </a:t>
            </a:r>
            <a:br>
              <a:rPr lang="en-US" sz="3100" b="1" kern="1200" dirty="0">
                <a:solidFill>
                  <a:srgbClr val="595959"/>
                </a:solidFill>
                <a:latin typeface="Helvetica" pitchFamily="2" charset="0"/>
              </a:rPr>
            </a:br>
            <a:r>
              <a:rPr lang="en-US" sz="3100" b="1" kern="1200" dirty="0">
                <a:solidFill>
                  <a:srgbClr val="595959"/>
                </a:solidFill>
                <a:latin typeface="Helvetica" pitchFamily="2" charset="0"/>
              </a:rPr>
              <a:t>och </a:t>
            </a:r>
            <a:r>
              <a:rPr lang="en-US" sz="3100" b="1" kern="1200" dirty="0" err="1">
                <a:solidFill>
                  <a:srgbClr val="595959"/>
                </a:solidFill>
                <a:latin typeface="Helvetica" pitchFamily="2" charset="0"/>
              </a:rPr>
              <a:t>har</a:t>
            </a:r>
            <a:r>
              <a:rPr lang="en-US" sz="3100" b="1" kern="1200" dirty="0">
                <a:solidFill>
                  <a:srgbClr val="595959"/>
                </a:solidFill>
                <a:latin typeface="Helvetica" pitchFamily="2" charset="0"/>
              </a:rPr>
              <a:t> 31 000 </a:t>
            </a:r>
            <a:r>
              <a:rPr lang="en-US" sz="3100" b="1" kern="1200" dirty="0" err="1">
                <a:solidFill>
                  <a:srgbClr val="595959"/>
                </a:solidFill>
                <a:latin typeface="Helvetica" pitchFamily="2" charset="0"/>
              </a:rPr>
              <a:t>anställda</a:t>
            </a:r>
            <a:r>
              <a:rPr lang="en-US" sz="3100" b="1" kern="1200" dirty="0">
                <a:solidFill>
                  <a:srgbClr val="595959"/>
                </a:solidFill>
                <a:latin typeface="Helvetica" pitchFamily="2" charset="0"/>
              </a:rPr>
              <a:t>.</a:t>
            </a:r>
            <a:br>
              <a:rPr lang="en-US" sz="3100" b="1" kern="1200" dirty="0">
                <a:solidFill>
                  <a:srgbClr val="595959"/>
                </a:solidFill>
                <a:latin typeface="Helvetica" pitchFamily="2" charset="0"/>
              </a:rPr>
            </a:br>
            <a:r>
              <a:rPr lang="en-US" sz="22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2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rgbClr val="595959"/>
                </a:solidFill>
                <a:latin typeface="Helvetica" pitchFamily="2" charset="0"/>
              </a:rPr>
              <a:t>Tabellen</a:t>
            </a:r>
            <a:r>
              <a:rPr lang="en-US" sz="2000" kern="1200" dirty="0">
                <a:solidFill>
                  <a:srgbClr val="595959"/>
                </a:solidFill>
                <a:latin typeface="Helvetica" pitchFamily="2" charset="0"/>
              </a:rPr>
              <a:t> </a:t>
            </a:r>
            <a:r>
              <a:rPr lang="en-US" sz="2000" kern="1200" dirty="0" err="1">
                <a:solidFill>
                  <a:srgbClr val="595959"/>
                </a:solidFill>
                <a:latin typeface="Helvetica" pitchFamily="2" charset="0"/>
              </a:rPr>
              <a:t>visar</a:t>
            </a:r>
            <a:r>
              <a:rPr lang="en-US" sz="2000" kern="1200" dirty="0">
                <a:solidFill>
                  <a:srgbClr val="595959"/>
                </a:solidFill>
                <a:latin typeface="Helvetica" pitchFamily="2" charset="0"/>
              </a:rPr>
              <a:t> </a:t>
            </a:r>
            <a:r>
              <a:rPr lang="en-US" sz="2000" kern="1200" dirty="0" err="1">
                <a:solidFill>
                  <a:srgbClr val="595959"/>
                </a:solidFill>
                <a:latin typeface="Helvetica" pitchFamily="2" charset="0"/>
              </a:rPr>
              <a:t>fördelningen</a:t>
            </a:r>
            <a:r>
              <a:rPr lang="en-US" sz="2000" kern="1200" dirty="0">
                <a:solidFill>
                  <a:srgbClr val="595959"/>
                </a:solidFill>
                <a:latin typeface="Helvetica" pitchFamily="2" charset="0"/>
              </a:rPr>
              <a:t> för  </a:t>
            </a:r>
            <a:r>
              <a:rPr lang="en-US" sz="2000" kern="1200" dirty="0" err="1">
                <a:solidFill>
                  <a:srgbClr val="595959"/>
                </a:solidFill>
                <a:latin typeface="Helvetica" pitchFamily="2" charset="0"/>
              </a:rPr>
              <a:t>produktgrupperna</a:t>
            </a:r>
            <a:r>
              <a:rPr lang="en-US" sz="2000" kern="1200" dirty="0">
                <a:solidFill>
                  <a:srgbClr val="595959"/>
                </a:solidFill>
                <a:latin typeface="Helvetica" pitchFamily="2" charset="0"/>
              </a:rPr>
              <a:t> </a:t>
            </a:r>
            <a:r>
              <a:rPr lang="en-US" sz="2000" kern="1200" dirty="0" err="1">
                <a:solidFill>
                  <a:srgbClr val="595959"/>
                </a:solidFill>
                <a:latin typeface="Helvetica" pitchFamily="2" charset="0"/>
              </a:rPr>
              <a:t>inom</a:t>
            </a:r>
            <a:r>
              <a:rPr lang="en-US" sz="2000" kern="1200" dirty="0">
                <a:solidFill>
                  <a:srgbClr val="595959"/>
                </a:solidFill>
                <a:latin typeface="Helvetica" pitchFamily="2" charset="0"/>
              </a:rPr>
              <a:t> </a:t>
            </a:r>
            <a:br>
              <a:rPr lang="en-US" sz="2000" kern="1200" dirty="0">
                <a:solidFill>
                  <a:srgbClr val="595959"/>
                </a:solidFill>
                <a:latin typeface="Helvetica" pitchFamily="2" charset="0"/>
              </a:rPr>
            </a:br>
            <a:r>
              <a:rPr lang="en-US" sz="2000" kern="1200" dirty="0">
                <a:solidFill>
                  <a:srgbClr val="595959"/>
                </a:solidFill>
                <a:latin typeface="Helvetica" pitchFamily="2" charset="0"/>
              </a:rPr>
              <a:t>trä- och </a:t>
            </a:r>
            <a:r>
              <a:rPr lang="en-US" sz="2000" kern="1200" dirty="0" err="1">
                <a:solidFill>
                  <a:srgbClr val="595959"/>
                </a:solidFill>
                <a:latin typeface="Helvetica" pitchFamily="2" charset="0"/>
              </a:rPr>
              <a:t>möbelindustrin</a:t>
            </a:r>
            <a:r>
              <a:rPr lang="en-US" sz="2000" dirty="0">
                <a:solidFill>
                  <a:srgbClr val="595959"/>
                </a:solidFill>
                <a:latin typeface="Helvetica" pitchFamily="2" charset="0"/>
              </a:rPr>
              <a:t> 2020.</a:t>
            </a:r>
            <a:br>
              <a:rPr lang="en-US" sz="22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</a:br>
            <a:endParaRPr lang="en-US" sz="2200" b="1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7FB0ACA0-C524-4CEB-9A66-009F52044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932010"/>
              </p:ext>
            </p:extLst>
          </p:nvPr>
        </p:nvGraphicFramePr>
        <p:xfrm>
          <a:off x="4882626" y="365415"/>
          <a:ext cx="6896099" cy="6209232"/>
        </p:xfrm>
        <a:graphic>
          <a:graphicData uri="http://schemas.openxmlformats.org/drawingml/2006/table">
            <a:tbl>
              <a:tblPr firstRow="1" bandRow="1">
                <a:noFill/>
                <a:tableStyleId>{8799B23B-EC83-4686-B30A-512413B5E67A}</a:tableStyleId>
              </a:tblPr>
              <a:tblGrid>
                <a:gridCol w="3720989">
                  <a:extLst>
                    <a:ext uri="{9D8B030D-6E8A-4147-A177-3AD203B41FA5}">
                      <a16:colId xmlns:a16="http://schemas.microsoft.com/office/drawing/2014/main" val="69650171"/>
                    </a:ext>
                  </a:extLst>
                </a:gridCol>
                <a:gridCol w="1357391">
                  <a:extLst>
                    <a:ext uri="{9D8B030D-6E8A-4147-A177-3AD203B41FA5}">
                      <a16:colId xmlns:a16="http://schemas.microsoft.com/office/drawing/2014/main" val="2344159913"/>
                    </a:ext>
                  </a:extLst>
                </a:gridCol>
                <a:gridCol w="1817719">
                  <a:extLst>
                    <a:ext uri="{9D8B030D-6E8A-4147-A177-3AD203B41FA5}">
                      <a16:colId xmlns:a16="http://schemas.microsoft.com/office/drawing/2014/main" val="889835497"/>
                    </a:ext>
                  </a:extLst>
                </a:gridCol>
              </a:tblGrid>
              <a:tr h="424835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2020</a:t>
                      </a:r>
                    </a:p>
                  </a:txBody>
                  <a:tcPr marL="0" marR="10829" marT="12183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Antal anställda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2183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1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Nettomsättning</a:t>
                      </a:r>
                      <a:r>
                        <a:rPr lang="sv-SE" sz="13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, mnkr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2183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631614"/>
                  </a:ext>
                </a:extLst>
              </a:tr>
              <a:tr h="478243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16.210+16.220 tillverkning av faner och träbaserade skivor samt sammansatta parkettgolv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1785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5372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35403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16.231 industri för monteringsfärdiga trähus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6 785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20 877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64882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16.232 industri för trädörrar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1 572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3 498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240658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16.233 industri för träfönster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2 792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5 145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090370"/>
                  </a:ext>
                </a:extLst>
              </a:tr>
              <a:tr h="478243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16.239 industri för övriga byggnads- och inredningssnickerier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2 440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4 730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889820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16.240 träförpackningsindustri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1 689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4 247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111188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16.291 industri för förädlade trädbränslen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735</a:t>
                      </a: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4 251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09310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16.292 övrig trävaruindustri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834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1 467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45882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u="none" strike="noStrike" cap="none" spc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16.293 industri för varor av kork, halm, rotting o.d.</a:t>
                      </a:r>
                      <a:endParaRPr lang="sv-SE" sz="1300" b="1" i="0" u="none" strike="noStrike" cap="none" spc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13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18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091583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Totalt Träindustrin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18 645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49 605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060113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algn="l" fontAlgn="b"/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442950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u="none" strike="noStrike" cap="none" spc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31.011 industri för kontors- och butiksmöbler</a:t>
                      </a:r>
                      <a:endParaRPr lang="sv-SE" sz="1300" b="1" i="0" u="none" strike="noStrike" cap="none" spc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3 420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7 835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157554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u="none" strike="noStrike" cap="none" spc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31.012 industri för kontors- och butiksinredningar</a:t>
                      </a:r>
                      <a:endParaRPr lang="sv-SE" sz="1300" b="1" i="0" u="none" strike="noStrike" cap="none" spc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1 241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2 898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237931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31.021 köksmöbelindustri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415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749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776432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u="none" strike="noStrike" cap="none" spc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31.022 köksinredningsindustri</a:t>
                      </a:r>
                      <a:endParaRPr lang="sv-SE" sz="1300" b="1" i="0" u="none" strike="noStrike" cap="none" spc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2 535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5 642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031964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u="none" strike="noStrike" cap="none" spc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31.030 madrassindustri</a:t>
                      </a:r>
                      <a:endParaRPr lang="sv-SE" sz="1300" b="1" i="0" u="none" strike="noStrike" cap="none" spc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893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2 442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846597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u="none" strike="noStrike" cap="none" spc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31.090 annan möbelindustri</a:t>
                      </a:r>
                      <a:endParaRPr lang="sv-SE" sz="1300" b="1" i="0" u="none" strike="noStrike" cap="none" spc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3 418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8 092</a:t>
                      </a:r>
                      <a:endParaRPr lang="sv-SE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560828"/>
                  </a:ext>
                </a:extLst>
              </a:tr>
              <a:tr h="364711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Totalt möbelindustrin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11 922</a:t>
                      </a:r>
                      <a:endParaRPr lang="sv-SE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27 658</a:t>
                      </a: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543906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Totalt trä- och möbelindustrin</a:t>
                      </a: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30 567</a:t>
                      </a: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3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77 263</a:t>
                      </a:r>
                    </a:p>
                  </a:txBody>
                  <a:tcPr marL="0" marR="10829" marT="18274" marB="609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865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449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E06BD10B3DF9448931D97C92C04A17" ma:contentTypeVersion="5" ma:contentTypeDescription="Create a new document." ma:contentTypeScope="" ma:versionID="7b75cbbb9e6ebf5f97add6aea2cd848e">
  <xsd:schema xmlns:xsd="http://www.w3.org/2001/XMLSchema" xmlns:xs="http://www.w3.org/2001/XMLSchema" xmlns:p="http://schemas.microsoft.com/office/2006/metadata/properties" xmlns:ns3="b43fe829-d46b-47c7-bfd0-f30e9bba5072" xmlns:ns4="294e98ad-c7aa-46d2-a09e-390b30fc05dd" targetNamespace="http://schemas.microsoft.com/office/2006/metadata/properties" ma:root="true" ma:fieldsID="5095ed8ea948c65897593adf47a49870" ns3:_="" ns4:_="">
    <xsd:import namespace="b43fe829-d46b-47c7-bfd0-f30e9bba5072"/>
    <xsd:import namespace="294e98ad-c7aa-46d2-a09e-390b30fc05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fe829-d46b-47c7-bfd0-f30e9bba5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e98ad-c7aa-46d2-a09e-390b30fc0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24540B-BB23-4DA5-AAD7-99CB9E561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fe829-d46b-47c7-bfd0-f30e9bba5072"/>
    <ds:schemaRef ds:uri="294e98ad-c7aa-46d2-a09e-390b30fc05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3B6A6B-B305-459F-840A-064561039C6C}">
  <ds:schemaRefs>
    <ds:schemaRef ds:uri="294e98ad-c7aa-46d2-a09e-390b30fc05dd"/>
    <ds:schemaRef ds:uri="http://purl.org/dc/elements/1.1/"/>
    <ds:schemaRef ds:uri="http://schemas.microsoft.com/office/2006/metadata/properties"/>
    <ds:schemaRef ds:uri="b43fe829-d46b-47c7-bfd0-f30e9bba507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C98552-6F3B-46AB-B3A0-4005136897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1385</TotalTime>
  <Words>355</Words>
  <Application>Microsoft Office PowerPoint</Application>
  <PresentationFormat>Bredbild</PresentationFormat>
  <Paragraphs>68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Fakta om den svenska  trä- och möbelindustrin</vt:lpstr>
      <vt:lpstr>Trä- och möbelindustrin omfattar 6 041 företag  Av 6 041 företag är 1 813 företag med 1-50 anställda medan 117 är företag med mer än 50 anställda. 4 111 är företag är enmansföretag utan anställda. Källa: SCB. Diagrammet nedan visar fördelningen storlek företag enligt EU:s definitioner för storlek. </vt:lpstr>
      <vt:lpstr>Trä- och möbelindustrin har 31 000 anställda i Sverige. Källa: SCB</vt:lpstr>
      <vt:lpstr>  Det totala produktionsvärdet för trä- och möbelindustrin är 73 miljarder kronor. Källa: SCB </vt:lpstr>
      <vt:lpstr>Sveriges export av trävaror och möbler var 30 miljarder kronor 2021 och 37 procent i andel av den totala produktionen (2020). Källa: SCB</vt:lpstr>
      <vt:lpstr>Sveriges import av trävaror och möbler uppgår till  41 miljarder kronor. Källa: SCB</vt:lpstr>
      <vt:lpstr>Trä- och möbelindustrin omsätter totalt  77 miljarder kronor  och har 31 000 anställda.   Tabellen visar fördelningen för  produktgrupperna inom  trä- och möbelindustrin 2020.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Identeg, Yvonne</dc:creator>
  <cp:lastModifiedBy>Cecilia Uhler</cp:lastModifiedBy>
  <cp:revision>10</cp:revision>
  <dcterms:created xsi:type="dcterms:W3CDTF">2020-11-27T07:39:23Z</dcterms:created>
  <dcterms:modified xsi:type="dcterms:W3CDTF">2022-06-01T07:12:01Z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0x010100B4E06BD10B3DF9448931D97C92C04A17</vt:lpwstr>
  </property>
</Properties>
</file>